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1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Masters/slideMaster19.xml" ContentType="application/vnd.openxmlformats-officedocument.presentationml.slideMaster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69.xml" ContentType="application/vnd.openxmlformats-officedocument.presentationml.slideLayout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heme/theme18.xml" ContentType="application/vnd.openxmlformats-officedocument.theme+xml"/>
  <Override PartName="/ppt/slideLayouts/slideLayout247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02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Layouts/slideLayout225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theme/theme21.xml" ContentType="application/vnd.openxmlformats-officedocument.theme+xml"/>
  <Override PartName="/ppt/notesSlides/notesSlide7.xml" ContentType="application/vnd.openxmlformats-officedocument.presentationml.notesSlide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Layouts/slideLayout187.xml" ContentType="application/vnd.openxmlformats-officedocument.presentationml.slideLayout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2.xml" ContentType="application/vnd.openxmlformats-officedocument.theme+xml"/>
  <Override PartName="/ppt/slideLayouts/slideLayout107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Layouts/slideLayout32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66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slideLayouts/slideLayout23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159.xml" ContentType="application/vnd.openxmlformats-officedocument.presentationml.slideLayout+xml"/>
  <Override PartName="/ppt/slideLayouts/slideLayout211.xml" ContentType="application/vnd.openxmlformats-officedocument.presentationml.slideLayout+xml"/>
  <Override PartName="/ppt/notesSlides/notesSlide4.xml" ContentType="application/vnd.openxmlformats-officedocument.presentationml.notesSlide+xml"/>
  <Override PartName="/ppt/slideLayouts/slideLayout48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Masters/slideMaster13.xml" ContentType="application/vnd.openxmlformats-officedocument.presentationml.slideMaster+xml"/>
  <Override PartName="/ppt/slideLayouts/slideLayout20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theme/theme23.xml" ContentType="application/vnd.openxmlformats-officedocument.theme+xml"/>
  <Override PartName="/ppt/notesSlides/notesSlide9.xml" ContentType="application/vnd.openxmlformats-officedocument.presentationml.notesSlid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Layouts/slideLayout189.xml" ContentType="application/vnd.openxmlformats-officedocument.presentationml.slideLayout+xml"/>
  <Override PartName="/ppt/slideLayouts/slideLayout241.xml" ContentType="application/vnd.openxmlformats-officedocument.presentationml.slideLayou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67.xml" ContentType="application/vnd.openxmlformats-officedocument.presentationml.slideLayout+xml"/>
  <Override PartName="/ppt/theme/theme4.xml" ContentType="application/vnd.openxmlformats-officedocument.theme+xml"/>
  <Override PartName="/ppt/slideLayouts/slideLayout109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Masters/slideMaster18.xml" ContentType="application/vnd.openxmlformats-officedocument.presentationml.slideMaster+xml"/>
  <Override PartName="/ppt/slideLayouts/slideLayout34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17.xml" ContentType="application/vnd.openxmlformats-officedocument.theme+xml"/>
  <Override PartName="/ppt/slideLayouts/slideLayout23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Masters/slideMaster21.xml" ContentType="application/vnd.openxmlformats-officedocument.presentationml.slideMaster+xml"/>
  <Override PartName="/ppt/slideLayouts/slideLayout224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slideLayouts/slideLayout213.xml" ContentType="application/vnd.openxmlformats-officedocument.presentationml.slideLayout+xml"/>
  <Override PartName="/ppt/slideLayouts/slideLayout26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Layouts/slideLayout97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202.xml" ContentType="application/vnd.openxmlformats-officedocument.presentationml.slideLayout+xml"/>
  <Override PartName="/ppt/theme/theme20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75.xml" ContentType="application/vnd.openxmlformats-officedocument.presentationml.slideLayout+xml"/>
  <Override PartName="/customXml/itemProps1.xml" ContentType="application/vnd.openxmlformats-officedocument.customXmlProperties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64.xml" ContentType="application/vnd.openxmlformats-officedocument.presentationml.slideLayout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65.xml" ContentType="application/vnd.openxmlformats-officedocument.presentationml.slideLayout+xml"/>
  <Override PartName="/docProps/custom.xml" ContentType="application/vnd.openxmlformats-officedocument.custom-properties+xml"/>
  <Override PartName="/ppt/theme/theme14.xml" ContentType="application/vnd.openxmlformats-officedocument.theme+xml"/>
  <Override PartName="/ppt/slideLayouts/slideLayout243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15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94.xml" ContentType="application/vnd.openxmlformats-officedocument.presentationml.slideLayout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248.xml" ContentType="application/vnd.openxmlformats-officedocument.presentationml.slideLayout+xml"/>
  <Override PartName="/ppt/theme/theme19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Default Extension="gif" ContentType="image/gif"/>
  <Override PartName="/ppt/slideLayouts/slideLayout215.xml" ContentType="application/vnd.openxmlformats-officedocument.presentationml.slideLayout+xml"/>
  <Override PartName="/ppt/slideLayouts/slideLayout262.xml" ContentType="application/vnd.openxmlformats-officedocument.presentationml.slideLayout+xml"/>
  <Override PartName="/ppt/notesSlides/notesSlide8.xml" ContentType="application/vnd.openxmlformats-officedocument.presentationml.notesSlide+xml"/>
  <Override PartName="/ppt/slideLayouts/slideLayout99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51.xml" ContentType="application/vnd.openxmlformats-officedocument.presentationml.slideLayout+xml"/>
  <Override PartName="/ppt/theme/theme22.xml" ContentType="application/vnd.openxmlformats-officedocument.theme+xml"/>
  <Override PartName="/ppt/handoutMasters/handoutMaster1.xml" ContentType="application/vnd.openxmlformats-officedocument.presentationml.handoutMaster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240.xml" ContentType="application/vnd.openxmlformats-officedocument.presentationml.slideLayout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55.xml" ContentType="application/vnd.openxmlformats-officedocument.presentationml.slideLayout+xml"/>
  <Override PartName="/ppt/theme/theme3.xml" ContentType="application/vnd.openxmlformats-officedocument.theme+xml"/>
  <Override PartName="/ppt/slideLayouts/slideLayout108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278.xml" ContentType="application/vnd.openxmlformats-officedocument.presentationml.slideLayout+xml"/>
  <Default Extension="rels" ContentType="application/vnd.openxmlformats-package.relationships+xml"/>
  <Override PartName="/ppt/slideMasters/slideMaster17.xml" ContentType="application/vnd.openxmlformats-officedocument.presentationml.slideMaster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16.xml" ContentType="application/vnd.openxmlformats-officedocument.theme+xml"/>
  <Override PartName="/ppt/slideLayouts/slideLayout245.xml" ContentType="application/vnd.openxmlformats-officedocument.presentationml.slideLayout+xml"/>
  <Override PartName="/ppt/slideLayouts/slideLayout29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0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Masters/slideMaster20.xml" ContentType="application/vnd.openxmlformats-officedocument.presentationml.slideMaster+xml"/>
  <Override PartName="/ppt/theme/theme8.xml" ContentType="application/vnd.openxmlformats-officedocument.theme+xml"/>
  <Override PartName="/ppt/slideLayouts/slideLayout223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notesSlides/notesSlide5.xml" ContentType="application/vnd.openxmlformats-officedocument.presentationml.notesSlid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63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Masters/slideMaster14.xml" ContentType="application/vnd.openxmlformats-officedocument.presentationml.slideMaster+xml"/>
  <Override PartName="/ppt/slideLayouts/slideLayout30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53.xml" ContentType="application/vnd.openxmlformats-officedocument.presentationml.slideLayout+xml"/>
  <Override PartName="/ppt/theme/theme24.xml" ContentType="application/vnd.openxmlformats-officedocument.theme+xml"/>
  <Override PartName="/ppt/slideLayouts/slideLayout179.xml" ContentType="application/vnd.openxmlformats-officedocument.presentationml.slideLayout+xml"/>
  <Override PartName="/ppt/theme/theme13.xml" ContentType="application/vnd.openxmlformats-officedocument.theme+xml"/>
  <Override PartName="/ppt/slideLayouts/slideLayout23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22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4"/>
    <p:sldMasterId id="2147483761" r:id="rId5"/>
    <p:sldMasterId id="2147483773" r:id="rId6"/>
    <p:sldMasterId id="2147483788" r:id="rId7"/>
    <p:sldMasterId id="2147483800" r:id="rId8"/>
    <p:sldMasterId id="2147483812" r:id="rId9"/>
    <p:sldMasterId id="2147483824" r:id="rId10"/>
    <p:sldMasterId id="2147483836" r:id="rId11"/>
    <p:sldMasterId id="2147483848" r:id="rId12"/>
    <p:sldMasterId id="2147483860" r:id="rId13"/>
    <p:sldMasterId id="2147483872" r:id="rId14"/>
    <p:sldMasterId id="2147483884" r:id="rId15"/>
    <p:sldMasterId id="2147483896" r:id="rId16"/>
    <p:sldMasterId id="2147483908" r:id="rId17"/>
    <p:sldMasterId id="2147483920" r:id="rId18"/>
    <p:sldMasterId id="2147483932" r:id="rId19"/>
    <p:sldMasterId id="2147483944" r:id="rId20"/>
    <p:sldMasterId id="2147483956" r:id="rId21"/>
    <p:sldMasterId id="2147483968" r:id="rId22"/>
    <p:sldMasterId id="2147483980" r:id="rId23"/>
    <p:sldMasterId id="2147483997" r:id="rId24"/>
    <p:sldMasterId id="2147484022" r:id="rId25"/>
  </p:sldMasterIdLst>
  <p:notesMasterIdLst>
    <p:notesMasterId r:id="rId37"/>
  </p:notesMasterIdLst>
  <p:handoutMasterIdLst>
    <p:handoutMasterId r:id="rId38"/>
  </p:handoutMasterIdLst>
  <p:sldIdLst>
    <p:sldId id="736" r:id="rId26"/>
    <p:sldId id="899" r:id="rId27"/>
    <p:sldId id="909" r:id="rId28"/>
    <p:sldId id="911" r:id="rId29"/>
    <p:sldId id="913" r:id="rId30"/>
    <p:sldId id="912" r:id="rId31"/>
    <p:sldId id="910" r:id="rId32"/>
    <p:sldId id="914" r:id="rId33"/>
    <p:sldId id="915" r:id="rId34"/>
    <p:sldId id="916" r:id="rId35"/>
    <p:sldId id="917" r:id="rId36"/>
  </p:sldIdLst>
  <p:sldSz cx="9144000" cy="6858000" type="screen4x3"/>
  <p:notesSz cx="6858000" cy="9144000"/>
  <p:defaultTextStyle>
    <a:defPPr>
      <a:defRPr lang="he-IL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urit Gal" initials="NG" lastIdx="1" clrIdx="0">
    <p:extLst/>
  </p:cmAuthor>
  <p:cmAuthor id="2" name="Nurit Gal" initials="NG [2]" lastIdx="1" clrIdx="1">
    <p:extLst/>
  </p:cmAuthor>
  <p:cmAuthor id="3" name="ron" initials="r" lastIdx="7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2192B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9012ECD-51FC-41F1-AA8D-1B2483CD663E}" styleName="סגנון בהיר 2 - הדגשה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65157" autoAdjust="0"/>
    <p:restoredTop sz="86201" autoAdjust="0"/>
  </p:normalViewPr>
  <p:slideViewPr>
    <p:cSldViewPr>
      <p:cViewPr>
        <p:scale>
          <a:sx n="97" d="100"/>
          <a:sy n="97" d="100"/>
        </p:scale>
        <p:origin x="-360" y="23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26" y="1290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-3822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Master" Target="slideMasters/slideMaster10.xml"/><Relationship Id="rId18" Type="http://schemas.openxmlformats.org/officeDocument/2006/relationships/slideMaster" Target="slideMasters/slideMaster15.xml"/><Relationship Id="rId26" Type="http://schemas.openxmlformats.org/officeDocument/2006/relationships/slide" Target="slides/slide1.xml"/><Relationship Id="rId39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Master" Target="slideMasters/slideMaster18.xml"/><Relationship Id="rId34" Type="http://schemas.openxmlformats.org/officeDocument/2006/relationships/slide" Target="slides/slide9.xml"/><Relationship Id="rId42" Type="http://schemas.openxmlformats.org/officeDocument/2006/relationships/theme" Target="theme/theme1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Master" Target="slideMasters/slideMaster14.xml"/><Relationship Id="rId25" Type="http://schemas.openxmlformats.org/officeDocument/2006/relationships/slideMaster" Target="slideMasters/slideMaster22.xml"/><Relationship Id="rId33" Type="http://schemas.openxmlformats.org/officeDocument/2006/relationships/slide" Target="slides/slide8.xml"/><Relationship Id="rId38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Master" Target="slideMasters/slideMaster13.xml"/><Relationship Id="rId20" Type="http://schemas.openxmlformats.org/officeDocument/2006/relationships/slideMaster" Target="slideMasters/slideMaster17.xml"/><Relationship Id="rId29" Type="http://schemas.openxmlformats.org/officeDocument/2006/relationships/slide" Target="slides/slide4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Master" Target="slideMasters/slideMaster21.xml"/><Relationship Id="rId32" Type="http://schemas.openxmlformats.org/officeDocument/2006/relationships/slide" Target="slides/slide7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Master" Target="slideMasters/slideMaster12.xml"/><Relationship Id="rId23" Type="http://schemas.openxmlformats.org/officeDocument/2006/relationships/slideMaster" Target="slideMasters/slideMaster20.xml"/><Relationship Id="rId28" Type="http://schemas.openxmlformats.org/officeDocument/2006/relationships/slide" Target="slides/slide3.xml"/><Relationship Id="rId36" Type="http://schemas.openxmlformats.org/officeDocument/2006/relationships/slide" Target="slides/slide11.xml"/><Relationship Id="rId10" Type="http://schemas.openxmlformats.org/officeDocument/2006/relationships/slideMaster" Target="slideMasters/slideMaster7.xml"/><Relationship Id="rId19" Type="http://schemas.openxmlformats.org/officeDocument/2006/relationships/slideMaster" Target="slideMasters/slideMaster16.xml"/><Relationship Id="rId31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slideMaster" Target="slideMasters/slideMaster19.xml"/><Relationship Id="rId27" Type="http://schemas.openxmlformats.org/officeDocument/2006/relationships/slide" Target="slides/slide2.xml"/><Relationship Id="rId30" Type="http://schemas.openxmlformats.org/officeDocument/2006/relationships/slide" Target="slides/slide5.xml"/><Relationship Id="rId35" Type="http://schemas.openxmlformats.org/officeDocument/2006/relationships/slide" Target="slides/slide10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עליונה 1"/>
          <p:cNvSpPr>
            <a:spLocks noGrp="1"/>
          </p:cNvSpPr>
          <p:nvPr>
            <p:ph type="hdr" sz="quarter"/>
          </p:nvPr>
        </p:nvSpPr>
        <p:spPr>
          <a:xfrm>
            <a:off x="3885453" y="0"/>
            <a:ext cx="2972547" cy="457712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3" name="מציין מיקום של תאריך 2"/>
          <p:cNvSpPr>
            <a:spLocks noGrp="1"/>
          </p:cNvSpPr>
          <p:nvPr>
            <p:ph type="dt" sz="quarter" idx="1"/>
          </p:nvPr>
        </p:nvSpPr>
        <p:spPr>
          <a:xfrm>
            <a:off x="1602" y="0"/>
            <a:ext cx="2972547" cy="457712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FA38FD2F-E5BB-4F28-830A-5BF6F94E52AE}" type="datetimeFigureOut">
              <a:rPr lang="he-IL" smtClean="0"/>
              <a:pPr/>
              <a:t>ג'/חשון/תשע"ח</a:t>
            </a:fld>
            <a:endParaRPr lang="he-IL"/>
          </a:p>
        </p:txBody>
      </p:sp>
      <p:sp>
        <p:nvSpPr>
          <p:cNvPr id="4" name="מציין מיקום של כותרת תחתונה 3"/>
          <p:cNvSpPr>
            <a:spLocks noGrp="1"/>
          </p:cNvSpPr>
          <p:nvPr>
            <p:ph type="ftr" sz="quarter" idx="2"/>
          </p:nvPr>
        </p:nvSpPr>
        <p:spPr>
          <a:xfrm>
            <a:off x="3885453" y="8684826"/>
            <a:ext cx="2972547" cy="457711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5" name="מציין מיקום של מספר שקופית 4"/>
          <p:cNvSpPr>
            <a:spLocks noGrp="1"/>
          </p:cNvSpPr>
          <p:nvPr>
            <p:ph type="sldNum" sz="quarter" idx="3"/>
          </p:nvPr>
        </p:nvSpPr>
        <p:spPr>
          <a:xfrm>
            <a:off x="1602" y="8684826"/>
            <a:ext cx="2972547" cy="457711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893EC1DB-B36C-4839-B341-261480A3C9F0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xmlns="" val="14091215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1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AD3332C9-36D8-4361-B24B-09190C06EB6D}" type="datetimeFigureOut">
              <a:rPr lang="he-IL" smtClean="0"/>
              <a:pPr/>
              <a:t>ג'/חשון/תשע"ח</a:t>
            </a:fld>
            <a:endParaRPr lang="he-I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he-I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1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1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2F92D717-03E0-494F-8E77-3F13F7C7A167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xmlns="" val="1387408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l" defTabSz="914400" rtl="0" eaLnBrk="1" latinLnBrk="0" hangingPunct="1"/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2D717-03E0-494F-8E77-3F13F7C7A167}" type="slidenum">
              <a:rPr lang="he-IL" smtClean="0"/>
              <a:pPr/>
              <a:t>1</a:t>
            </a:fld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xmlns="" val="16871879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2D717-03E0-494F-8E77-3F13F7C7A167}" type="slidenum">
              <a:rPr lang="he-IL">
                <a:solidFill>
                  <a:prstClr val="black"/>
                </a:solidFill>
              </a:rPr>
              <a:pPr/>
              <a:t>11</a:t>
            </a:fld>
            <a:endParaRPr lang="he-IL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352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2D717-03E0-494F-8E77-3F13F7C7A167}" type="slidenum">
              <a:rPr lang="he-IL">
                <a:solidFill>
                  <a:prstClr val="black"/>
                </a:solidFill>
              </a:rPr>
              <a:pPr/>
              <a:t>3</a:t>
            </a:fld>
            <a:endParaRPr lang="he-IL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352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2D717-03E0-494F-8E77-3F13F7C7A167}" type="slidenum">
              <a:rPr lang="he-IL">
                <a:solidFill>
                  <a:prstClr val="black"/>
                </a:solidFill>
              </a:rPr>
              <a:pPr/>
              <a:t>4</a:t>
            </a:fld>
            <a:endParaRPr lang="he-IL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352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 smtClean="0"/>
          </a:p>
          <a:p>
            <a:endParaRPr lang="he-I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2D717-03E0-494F-8E77-3F13F7C7A167}" type="slidenum">
              <a:rPr lang="he-IL">
                <a:solidFill>
                  <a:prstClr val="black"/>
                </a:solidFill>
              </a:rPr>
              <a:pPr/>
              <a:t>5</a:t>
            </a:fld>
            <a:endParaRPr lang="he-IL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352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he-IL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2D717-03E0-494F-8E77-3F13F7C7A167}" type="slidenum">
              <a:rPr lang="he-IL">
                <a:solidFill>
                  <a:prstClr val="black"/>
                </a:solidFill>
              </a:rPr>
              <a:pPr/>
              <a:t>6</a:t>
            </a:fld>
            <a:endParaRPr lang="he-IL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352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2D717-03E0-494F-8E77-3F13F7C7A167}" type="slidenum">
              <a:rPr lang="he-IL">
                <a:solidFill>
                  <a:prstClr val="black"/>
                </a:solidFill>
              </a:rPr>
              <a:pPr/>
              <a:t>7</a:t>
            </a:fld>
            <a:endParaRPr lang="he-IL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352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2D717-03E0-494F-8E77-3F13F7C7A167}" type="slidenum">
              <a:rPr lang="he-IL">
                <a:solidFill>
                  <a:prstClr val="black"/>
                </a:solidFill>
              </a:rPr>
              <a:pPr/>
              <a:t>8</a:t>
            </a:fld>
            <a:endParaRPr lang="he-IL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352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e-IL" dirty="0" smtClean="0"/>
              <a:t>דקדוק המשפט בבולט הראשון</a:t>
            </a:r>
          </a:p>
          <a:p>
            <a:r>
              <a:rPr lang="he-IL" dirty="0" smtClean="0"/>
              <a:t>המילה השתלטות חזקה מיד</a:t>
            </a:r>
            <a:endParaRPr lang="he-I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2D717-03E0-494F-8E77-3F13F7C7A167}" type="slidenum">
              <a:rPr lang="he-IL">
                <a:solidFill>
                  <a:prstClr val="black"/>
                </a:solidFill>
              </a:rPr>
              <a:pPr/>
              <a:t>9</a:t>
            </a:fld>
            <a:endParaRPr lang="he-IL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352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2D717-03E0-494F-8E77-3F13F7C7A167}" type="slidenum">
              <a:rPr lang="he-IL">
                <a:solidFill>
                  <a:prstClr val="black"/>
                </a:solidFill>
              </a:rPr>
              <a:pPr/>
              <a:t>10</a:t>
            </a:fld>
            <a:endParaRPr lang="he-IL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35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Master" Target="../slideMasters/slideMaster1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Master" Target="../slideMasters/slideMaster13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0.png"/><Relationship Id="rId18" Type="http://schemas.openxmlformats.org/officeDocument/2006/relationships/image" Target="../media/image25.jpeg"/><Relationship Id="rId26" Type="http://schemas.openxmlformats.org/officeDocument/2006/relationships/image" Target="../media/image33.jpeg"/><Relationship Id="rId39" Type="http://schemas.openxmlformats.org/officeDocument/2006/relationships/image" Target="../media/image46.jpeg"/><Relationship Id="rId21" Type="http://schemas.openxmlformats.org/officeDocument/2006/relationships/image" Target="../media/image28.png"/><Relationship Id="rId34" Type="http://schemas.openxmlformats.org/officeDocument/2006/relationships/image" Target="../media/image41.png"/><Relationship Id="rId42" Type="http://schemas.openxmlformats.org/officeDocument/2006/relationships/image" Target="../media/image49.jpeg"/><Relationship Id="rId47" Type="http://schemas.openxmlformats.org/officeDocument/2006/relationships/image" Target="../media/image54.png"/><Relationship Id="rId50" Type="http://schemas.openxmlformats.org/officeDocument/2006/relationships/image" Target="../media/image57.jpeg"/><Relationship Id="rId55" Type="http://schemas.openxmlformats.org/officeDocument/2006/relationships/image" Target="../media/image62.png"/><Relationship Id="rId63" Type="http://schemas.openxmlformats.org/officeDocument/2006/relationships/image" Target="../media/image70.png"/><Relationship Id="rId68" Type="http://schemas.openxmlformats.org/officeDocument/2006/relationships/image" Target="../media/image75.png"/><Relationship Id="rId7" Type="http://schemas.openxmlformats.org/officeDocument/2006/relationships/image" Target="../media/image14.jpeg"/><Relationship Id="rId2" Type="http://schemas.openxmlformats.org/officeDocument/2006/relationships/image" Target="../media/image9.png"/><Relationship Id="rId16" Type="http://schemas.openxmlformats.org/officeDocument/2006/relationships/image" Target="../media/image23.jpeg"/><Relationship Id="rId29" Type="http://schemas.openxmlformats.org/officeDocument/2006/relationships/image" Target="../media/image36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jpeg"/><Relationship Id="rId11" Type="http://schemas.openxmlformats.org/officeDocument/2006/relationships/image" Target="../media/image18.jpeg"/><Relationship Id="rId24" Type="http://schemas.openxmlformats.org/officeDocument/2006/relationships/image" Target="../media/image31.jpeg"/><Relationship Id="rId32" Type="http://schemas.openxmlformats.org/officeDocument/2006/relationships/image" Target="../media/image39.jpeg"/><Relationship Id="rId37" Type="http://schemas.openxmlformats.org/officeDocument/2006/relationships/image" Target="../media/image44.png"/><Relationship Id="rId40" Type="http://schemas.openxmlformats.org/officeDocument/2006/relationships/image" Target="../media/image47.jpeg"/><Relationship Id="rId45" Type="http://schemas.openxmlformats.org/officeDocument/2006/relationships/image" Target="../media/image52.jpeg"/><Relationship Id="rId53" Type="http://schemas.openxmlformats.org/officeDocument/2006/relationships/image" Target="../media/image60.jpeg"/><Relationship Id="rId58" Type="http://schemas.openxmlformats.org/officeDocument/2006/relationships/image" Target="../media/image65.png"/><Relationship Id="rId66" Type="http://schemas.openxmlformats.org/officeDocument/2006/relationships/image" Target="../media/image73.jpeg"/><Relationship Id="rId5" Type="http://schemas.openxmlformats.org/officeDocument/2006/relationships/image" Target="../media/image12.jpeg"/><Relationship Id="rId15" Type="http://schemas.openxmlformats.org/officeDocument/2006/relationships/image" Target="../media/image22.jpeg"/><Relationship Id="rId23" Type="http://schemas.openxmlformats.org/officeDocument/2006/relationships/image" Target="../media/image30.jpeg"/><Relationship Id="rId28" Type="http://schemas.openxmlformats.org/officeDocument/2006/relationships/image" Target="../media/image35.jpeg"/><Relationship Id="rId36" Type="http://schemas.openxmlformats.org/officeDocument/2006/relationships/image" Target="../media/image43.png"/><Relationship Id="rId49" Type="http://schemas.openxmlformats.org/officeDocument/2006/relationships/image" Target="../media/image56.jpeg"/><Relationship Id="rId57" Type="http://schemas.openxmlformats.org/officeDocument/2006/relationships/image" Target="../media/image64.jpeg"/><Relationship Id="rId61" Type="http://schemas.openxmlformats.org/officeDocument/2006/relationships/image" Target="../media/image68.jpeg"/><Relationship Id="rId10" Type="http://schemas.openxmlformats.org/officeDocument/2006/relationships/image" Target="../media/image17.jpeg"/><Relationship Id="rId19" Type="http://schemas.openxmlformats.org/officeDocument/2006/relationships/image" Target="../media/image26.jpeg"/><Relationship Id="rId31" Type="http://schemas.openxmlformats.org/officeDocument/2006/relationships/image" Target="../media/image38.png"/><Relationship Id="rId44" Type="http://schemas.openxmlformats.org/officeDocument/2006/relationships/image" Target="../media/image51.jpeg"/><Relationship Id="rId52" Type="http://schemas.openxmlformats.org/officeDocument/2006/relationships/image" Target="../media/image59.png"/><Relationship Id="rId60" Type="http://schemas.openxmlformats.org/officeDocument/2006/relationships/image" Target="../media/image67.jpeg"/><Relationship Id="rId65" Type="http://schemas.openxmlformats.org/officeDocument/2006/relationships/image" Target="../media/image72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Relationship Id="rId14" Type="http://schemas.openxmlformats.org/officeDocument/2006/relationships/image" Target="../media/image21.jpeg"/><Relationship Id="rId22" Type="http://schemas.openxmlformats.org/officeDocument/2006/relationships/image" Target="../media/image29.png"/><Relationship Id="rId27" Type="http://schemas.openxmlformats.org/officeDocument/2006/relationships/image" Target="../media/image34.jpeg"/><Relationship Id="rId30" Type="http://schemas.openxmlformats.org/officeDocument/2006/relationships/image" Target="../media/image37.png"/><Relationship Id="rId35" Type="http://schemas.openxmlformats.org/officeDocument/2006/relationships/image" Target="../media/image42.png"/><Relationship Id="rId43" Type="http://schemas.openxmlformats.org/officeDocument/2006/relationships/image" Target="../media/image50.jpeg"/><Relationship Id="rId48" Type="http://schemas.openxmlformats.org/officeDocument/2006/relationships/image" Target="../media/image55.jpeg"/><Relationship Id="rId56" Type="http://schemas.openxmlformats.org/officeDocument/2006/relationships/image" Target="../media/image63.png"/><Relationship Id="rId64" Type="http://schemas.openxmlformats.org/officeDocument/2006/relationships/image" Target="../media/image71.jpeg"/><Relationship Id="rId8" Type="http://schemas.openxmlformats.org/officeDocument/2006/relationships/image" Target="../media/image15.jpeg"/><Relationship Id="rId51" Type="http://schemas.openxmlformats.org/officeDocument/2006/relationships/image" Target="../media/image58.jpeg"/><Relationship Id="rId3" Type="http://schemas.openxmlformats.org/officeDocument/2006/relationships/image" Target="../media/image10.jpeg"/><Relationship Id="rId12" Type="http://schemas.openxmlformats.org/officeDocument/2006/relationships/image" Target="../media/image19.png"/><Relationship Id="rId17" Type="http://schemas.openxmlformats.org/officeDocument/2006/relationships/image" Target="../media/image24.png"/><Relationship Id="rId25" Type="http://schemas.openxmlformats.org/officeDocument/2006/relationships/image" Target="../media/image32.jpeg"/><Relationship Id="rId33" Type="http://schemas.openxmlformats.org/officeDocument/2006/relationships/image" Target="../media/image40.jpeg"/><Relationship Id="rId38" Type="http://schemas.openxmlformats.org/officeDocument/2006/relationships/image" Target="../media/image45.jpeg"/><Relationship Id="rId46" Type="http://schemas.openxmlformats.org/officeDocument/2006/relationships/image" Target="../media/image53.jpeg"/><Relationship Id="rId59" Type="http://schemas.openxmlformats.org/officeDocument/2006/relationships/image" Target="../media/image66.png"/><Relationship Id="rId67" Type="http://schemas.openxmlformats.org/officeDocument/2006/relationships/image" Target="../media/image74.jpeg"/><Relationship Id="rId20" Type="http://schemas.openxmlformats.org/officeDocument/2006/relationships/image" Target="../media/image27.jpeg"/><Relationship Id="rId41" Type="http://schemas.openxmlformats.org/officeDocument/2006/relationships/image" Target="../media/image48.jpeg"/><Relationship Id="rId54" Type="http://schemas.openxmlformats.org/officeDocument/2006/relationships/image" Target="../media/image61.png"/><Relationship Id="rId62" Type="http://schemas.openxmlformats.org/officeDocument/2006/relationships/image" Target="../media/image69.png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1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Master" Target="../slideMasters/slideMaster20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Master" Target="../slideMasters/slideMaster20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Master" Target="../slideMasters/slideMaster20.xml"/></Relationships>
</file>

<file path=ppt/slideLayouts/_rels/slideLayout2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Master" Target="../slideMasters/slideMaster20.xml"/></Relationships>
</file>

<file path=ppt/slideLayouts/_rels/slideLayout2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Master" Target="../slideMasters/slideMaster20.xml"/></Relationships>
</file>

<file path=ppt/slideLayouts/_rels/slideLayout2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Master" Target="../slideMasters/slideMaster20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hyperlink" Target="http://www.avivamcg.com/" TargetMode="External"/><Relationship Id="rId1" Type="http://schemas.openxmlformats.org/officeDocument/2006/relationships/slideMaster" Target="../slideMasters/slideMaster1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0.png"/><Relationship Id="rId18" Type="http://schemas.openxmlformats.org/officeDocument/2006/relationships/image" Target="../media/image25.jpeg"/><Relationship Id="rId26" Type="http://schemas.openxmlformats.org/officeDocument/2006/relationships/image" Target="../media/image33.jpeg"/><Relationship Id="rId39" Type="http://schemas.openxmlformats.org/officeDocument/2006/relationships/image" Target="../media/image46.jpeg"/><Relationship Id="rId21" Type="http://schemas.openxmlformats.org/officeDocument/2006/relationships/image" Target="../media/image28.png"/><Relationship Id="rId34" Type="http://schemas.openxmlformats.org/officeDocument/2006/relationships/image" Target="../media/image41.png"/><Relationship Id="rId42" Type="http://schemas.openxmlformats.org/officeDocument/2006/relationships/image" Target="../media/image49.jpeg"/><Relationship Id="rId47" Type="http://schemas.openxmlformats.org/officeDocument/2006/relationships/image" Target="../media/image54.png"/><Relationship Id="rId50" Type="http://schemas.openxmlformats.org/officeDocument/2006/relationships/image" Target="../media/image57.jpeg"/><Relationship Id="rId55" Type="http://schemas.openxmlformats.org/officeDocument/2006/relationships/image" Target="../media/image62.png"/><Relationship Id="rId63" Type="http://schemas.openxmlformats.org/officeDocument/2006/relationships/image" Target="../media/image70.png"/><Relationship Id="rId68" Type="http://schemas.openxmlformats.org/officeDocument/2006/relationships/image" Target="../media/image75.png"/><Relationship Id="rId7" Type="http://schemas.openxmlformats.org/officeDocument/2006/relationships/image" Target="../media/image14.jpeg"/><Relationship Id="rId2" Type="http://schemas.openxmlformats.org/officeDocument/2006/relationships/image" Target="../media/image9.png"/><Relationship Id="rId16" Type="http://schemas.openxmlformats.org/officeDocument/2006/relationships/image" Target="../media/image23.jpeg"/><Relationship Id="rId29" Type="http://schemas.openxmlformats.org/officeDocument/2006/relationships/image" Target="../media/image36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jpeg"/><Relationship Id="rId11" Type="http://schemas.openxmlformats.org/officeDocument/2006/relationships/image" Target="../media/image18.jpeg"/><Relationship Id="rId24" Type="http://schemas.openxmlformats.org/officeDocument/2006/relationships/image" Target="../media/image31.jpeg"/><Relationship Id="rId32" Type="http://schemas.openxmlformats.org/officeDocument/2006/relationships/image" Target="../media/image39.jpeg"/><Relationship Id="rId37" Type="http://schemas.openxmlformats.org/officeDocument/2006/relationships/image" Target="../media/image44.png"/><Relationship Id="rId40" Type="http://schemas.openxmlformats.org/officeDocument/2006/relationships/image" Target="../media/image47.jpeg"/><Relationship Id="rId45" Type="http://schemas.openxmlformats.org/officeDocument/2006/relationships/image" Target="../media/image52.jpeg"/><Relationship Id="rId53" Type="http://schemas.openxmlformats.org/officeDocument/2006/relationships/image" Target="../media/image60.jpeg"/><Relationship Id="rId58" Type="http://schemas.openxmlformats.org/officeDocument/2006/relationships/image" Target="../media/image65.png"/><Relationship Id="rId66" Type="http://schemas.openxmlformats.org/officeDocument/2006/relationships/image" Target="../media/image73.jpeg"/><Relationship Id="rId5" Type="http://schemas.openxmlformats.org/officeDocument/2006/relationships/image" Target="../media/image12.jpeg"/><Relationship Id="rId15" Type="http://schemas.openxmlformats.org/officeDocument/2006/relationships/image" Target="../media/image22.jpeg"/><Relationship Id="rId23" Type="http://schemas.openxmlformats.org/officeDocument/2006/relationships/image" Target="../media/image30.jpeg"/><Relationship Id="rId28" Type="http://schemas.openxmlformats.org/officeDocument/2006/relationships/image" Target="../media/image35.jpeg"/><Relationship Id="rId36" Type="http://schemas.openxmlformats.org/officeDocument/2006/relationships/image" Target="../media/image43.png"/><Relationship Id="rId49" Type="http://schemas.openxmlformats.org/officeDocument/2006/relationships/image" Target="../media/image56.jpeg"/><Relationship Id="rId57" Type="http://schemas.openxmlformats.org/officeDocument/2006/relationships/image" Target="../media/image64.jpeg"/><Relationship Id="rId61" Type="http://schemas.openxmlformats.org/officeDocument/2006/relationships/image" Target="../media/image68.jpeg"/><Relationship Id="rId10" Type="http://schemas.openxmlformats.org/officeDocument/2006/relationships/image" Target="../media/image17.jpeg"/><Relationship Id="rId19" Type="http://schemas.openxmlformats.org/officeDocument/2006/relationships/image" Target="../media/image26.jpeg"/><Relationship Id="rId31" Type="http://schemas.openxmlformats.org/officeDocument/2006/relationships/image" Target="../media/image38.png"/><Relationship Id="rId44" Type="http://schemas.openxmlformats.org/officeDocument/2006/relationships/image" Target="../media/image51.jpeg"/><Relationship Id="rId52" Type="http://schemas.openxmlformats.org/officeDocument/2006/relationships/image" Target="../media/image59.png"/><Relationship Id="rId60" Type="http://schemas.openxmlformats.org/officeDocument/2006/relationships/image" Target="../media/image67.jpeg"/><Relationship Id="rId65" Type="http://schemas.openxmlformats.org/officeDocument/2006/relationships/image" Target="../media/image72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Relationship Id="rId14" Type="http://schemas.openxmlformats.org/officeDocument/2006/relationships/image" Target="../media/image21.jpeg"/><Relationship Id="rId22" Type="http://schemas.openxmlformats.org/officeDocument/2006/relationships/image" Target="../media/image29.png"/><Relationship Id="rId27" Type="http://schemas.openxmlformats.org/officeDocument/2006/relationships/image" Target="../media/image34.jpeg"/><Relationship Id="rId30" Type="http://schemas.openxmlformats.org/officeDocument/2006/relationships/image" Target="../media/image37.png"/><Relationship Id="rId35" Type="http://schemas.openxmlformats.org/officeDocument/2006/relationships/image" Target="../media/image42.png"/><Relationship Id="rId43" Type="http://schemas.openxmlformats.org/officeDocument/2006/relationships/image" Target="../media/image50.jpeg"/><Relationship Id="rId48" Type="http://schemas.openxmlformats.org/officeDocument/2006/relationships/image" Target="../media/image55.jpeg"/><Relationship Id="rId56" Type="http://schemas.openxmlformats.org/officeDocument/2006/relationships/image" Target="../media/image63.png"/><Relationship Id="rId64" Type="http://schemas.openxmlformats.org/officeDocument/2006/relationships/image" Target="../media/image71.jpeg"/><Relationship Id="rId8" Type="http://schemas.openxmlformats.org/officeDocument/2006/relationships/image" Target="../media/image15.jpeg"/><Relationship Id="rId51" Type="http://schemas.openxmlformats.org/officeDocument/2006/relationships/image" Target="../media/image58.jpeg"/><Relationship Id="rId3" Type="http://schemas.openxmlformats.org/officeDocument/2006/relationships/image" Target="../media/image10.jpeg"/><Relationship Id="rId12" Type="http://schemas.openxmlformats.org/officeDocument/2006/relationships/image" Target="../media/image19.png"/><Relationship Id="rId17" Type="http://schemas.openxmlformats.org/officeDocument/2006/relationships/image" Target="../media/image24.png"/><Relationship Id="rId25" Type="http://schemas.openxmlformats.org/officeDocument/2006/relationships/image" Target="../media/image32.jpeg"/><Relationship Id="rId33" Type="http://schemas.openxmlformats.org/officeDocument/2006/relationships/image" Target="../media/image40.jpeg"/><Relationship Id="rId38" Type="http://schemas.openxmlformats.org/officeDocument/2006/relationships/image" Target="../media/image45.jpeg"/><Relationship Id="rId46" Type="http://schemas.openxmlformats.org/officeDocument/2006/relationships/image" Target="../media/image53.jpeg"/><Relationship Id="rId59" Type="http://schemas.openxmlformats.org/officeDocument/2006/relationships/image" Target="../media/image66.png"/><Relationship Id="rId67" Type="http://schemas.openxmlformats.org/officeDocument/2006/relationships/image" Target="../media/image74.jpeg"/><Relationship Id="rId20" Type="http://schemas.openxmlformats.org/officeDocument/2006/relationships/image" Target="../media/image27.jpeg"/><Relationship Id="rId41" Type="http://schemas.openxmlformats.org/officeDocument/2006/relationships/image" Target="../media/image48.jpeg"/><Relationship Id="rId54" Type="http://schemas.openxmlformats.org/officeDocument/2006/relationships/image" Target="../media/image61.png"/><Relationship Id="rId62" Type="http://schemas.openxmlformats.org/officeDocument/2006/relationships/image" Target="../media/image69.png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hyperlink" Target="http://www.avivamcg.com/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שקופית כותר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aviv_covert_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" y="11"/>
            <a:ext cx="9157189" cy="705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896967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+ brown ar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3" y="1772825"/>
            <a:ext cx="8102936" cy="4370809"/>
          </a:xfrm>
        </p:spPr>
        <p:txBody>
          <a:bodyPr/>
          <a:lstStyle>
            <a:lvl1pPr>
              <a:buFontTx/>
              <a:buBlip>
                <a:blip r:embed="rId2"/>
              </a:buBlip>
              <a:defRPr/>
            </a:lvl1pPr>
            <a:lvl2pPr>
              <a:buFontTx/>
              <a:buBlip>
                <a:blip r:embed="rId2"/>
              </a:buBlip>
              <a:defRPr/>
            </a:lvl2pPr>
            <a:lvl3pPr>
              <a:buFontTx/>
              <a:buBlip>
                <a:blip r:embed="rId2"/>
              </a:buBlip>
              <a:defRPr/>
            </a:lvl3pPr>
            <a:lvl4pPr>
              <a:buFontTx/>
              <a:buBlip>
                <a:blip r:embed="rId2"/>
              </a:buBlip>
              <a:defRPr/>
            </a:lvl4pPr>
            <a:lvl5pPr>
              <a:buFontTx/>
              <a:buBlip>
                <a:blip r:embed="rId2"/>
              </a:buBlip>
              <a:defRPr/>
            </a:lvl5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778098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+mn-lt"/>
              </a:defRPr>
            </a:lvl1pPr>
          </a:lstStyle>
          <a:p>
            <a:r>
              <a:rPr lang="he-IL"/>
              <a:t>לחץ כדי לערוך סגנון כותרת של תבנית בסיס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xmlns="" val="1369977108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01D53-F398-4AEF-A6EF-90068E98C0F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7859403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49" y="366713"/>
            <a:ext cx="1543051" cy="78009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10" y="366713"/>
            <a:ext cx="4476751" cy="78009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79344-D773-4ABE-82E8-9030A5E18B56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1206268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05790-5E1C-43DA-8F45-6E7B5429C925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123254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D5102-A69B-40FB-8ADA-32E866DEF518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0998867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1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C7C07-FEAB-426F-81A4-7CF4D0C1826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1930997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052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AB6B3-86DE-4624-82E6-776CE232A5D3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7348390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BCD76-033D-4473-9B08-E7FF206CA65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0919296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AE49E1-F44A-4E8B-B148-BE42E88D3AD8}" type="datetime8">
              <a:rPr lang="he-IL" smtClean="0">
                <a:solidFill>
                  <a:srgbClr val="000000"/>
                </a:solidFill>
              </a:rPr>
              <a:pPr>
                <a:defRPr/>
              </a:pPr>
              <a:t>23 אוקטובר 17</a:t>
            </a:fld>
            <a:endParaRPr lang="he-IL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3275025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D431B-2117-4222-8C67-D11CEED96F1C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298239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9" y="273058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0" y="1435108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2B07B-1D22-48BA-BD44-7F26F6A4427E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85371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+ blue ar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3" y="1772825"/>
            <a:ext cx="8102936" cy="4370809"/>
          </a:xfrm>
        </p:spPr>
        <p:txBody>
          <a:bodyPr/>
          <a:lstStyle>
            <a:lvl1pPr>
              <a:buFontTx/>
              <a:buBlip>
                <a:blip r:embed="rId2"/>
              </a:buBlip>
              <a:defRPr/>
            </a:lvl1pPr>
            <a:lvl2pPr>
              <a:buFontTx/>
              <a:buBlip>
                <a:blip r:embed="rId2"/>
              </a:buBlip>
              <a:defRPr/>
            </a:lvl2pPr>
            <a:lvl3pPr>
              <a:buFontTx/>
              <a:buBlip>
                <a:blip r:embed="rId2"/>
              </a:buBlip>
              <a:defRPr/>
            </a:lvl3pPr>
            <a:lvl4pPr>
              <a:buFontTx/>
              <a:buBlip>
                <a:blip r:embed="rId2"/>
              </a:buBlip>
              <a:defRPr/>
            </a:lvl4pPr>
            <a:lvl5pPr>
              <a:buFontTx/>
              <a:buBlip>
                <a:blip r:embed="rId2"/>
              </a:buBlip>
              <a:defRPr/>
            </a:lvl5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778098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57310A"/>
                </a:solidFill>
                <a:latin typeface="+mn-lt"/>
              </a:defRPr>
            </a:lvl1pPr>
          </a:lstStyle>
          <a:p>
            <a:r>
              <a:rPr lang="he-IL"/>
              <a:t>לחץ כדי לערוך סגנון כותרת של תבנית בסיס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xmlns="" val="1760610937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A30D2-0D54-492D-AC1A-4D5F6549C63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6617310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01D53-F398-4AEF-A6EF-90068E98C0F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9841159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49" y="366713"/>
            <a:ext cx="1543051" cy="78009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10" y="366713"/>
            <a:ext cx="4476751" cy="78009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79344-D773-4ABE-82E8-9030A5E18B56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2886509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05790-5E1C-43DA-8F45-6E7B5429C925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9475797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D5102-A69B-40FB-8ADA-32E866DEF518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2530934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1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C7C07-FEAB-426F-81A4-7CF4D0C1826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2858777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052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AB6B3-86DE-4624-82E6-776CE232A5D3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4948404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BCD76-033D-4473-9B08-E7FF206CA65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1686803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AE49E1-F44A-4E8B-B148-BE42E88D3AD8}" type="datetime8">
              <a:rPr lang="he-IL" smtClean="0">
                <a:solidFill>
                  <a:srgbClr val="000000"/>
                </a:solidFill>
              </a:rPr>
              <a:pPr>
                <a:defRPr/>
              </a:pPr>
              <a:t>23 אוקטובר 17</a:t>
            </a:fld>
            <a:endParaRPr lang="he-IL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1755010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D431B-2117-4222-8C67-D11CEED96F1C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47476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כותרת וטבל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he-IL"/>
              <a:t>לחץ כדי לערוך סגנון כותרת של תבנית בסיס</a:t>
            </a:r>
            <a:endParaRPr lang="he-IL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9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e-IL" noProof="0"/>
              <a:t>לחץ על הסמל כדי להוסיף טבלה</a:t>
            </a:r>
          </a:p>
        </p:txBody>
      </p:sp>
    </p:spTree>
    <p:extLst>
      <p:ext uri="{BB962C8B-B14F-4D97-AF65-F5344CB8AC3E}">
        <p14:creationId xmlns:p14="http://schemas.microsoft.com/office/powerpoint/2010/main" xmlns="" val="3177193102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9" y="273058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0" y="1435108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2B07B-1D22-48BA-BD44-7F26F6A4427E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9477351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A30D2-0D54-492D-AC1A-4D5F6549C63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7362586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01D53-F398-4AEF-A6EF-90068E98C0F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12760695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49" y="366713"/>
            <a:ext cx="1543051" cy="78009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10" y="366713"/>
            <a:ext cx="4476751" cy="78009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79344-D773-4ABE-82E8-9030A5E18B56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085643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05790-5E1C-43DA-8F45-6E7B5429C925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9374904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D5102-A69B-40FB-8ADA-32E866DEF518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4276592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1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C7C07-FEAB-426F-81A4-7CF4D0C1826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6398073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052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AB6B3-86DE-4624-82E6-776CE232A5D3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8958239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BCD76-033D-4473-9B08-E7FF206CA65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4466282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AE49E1-F44A-4E8B-B148-BE42E88D3AD8}" type="datetime8">
              <a:rPr lang="he-IL" smtClean="0">
                <a:solidFill>
                  <a:srgbClr val="000000"/>
                </a:solidFill>
              </a:rPr>
              <a:pPr>
                <a:defRPr/>
              </a:pPr>
              <a:t>23 אוקטובר 17</a:t>
            </a:fld>
            <a:endParaRPr lang="he-IL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20364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 not tou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/>
            </a:lvl1pPr>
            <a:lvl2pPr>
              <a:buNone/>
              <a:defRPr/>
            </a:lvl2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</p:spTree>
    <p:extLst>
      <p:ext uri="{BB962C8B-B14F-4D97-AF65-F5344CB8AC3E}">
        <p14:creationId xmlns:p14="http://schemas.microsoft.com/office/powerpoint/2010/main" xmlns="" val="2711806568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D431B-2117-4222-8C67-D11CEED96F1C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811564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9" y="273058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0" y="1435108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2B07B-1D22-48BA-BD44-7F26F6A4427E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2587088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A30D2-0D54-492D-AC1A-4D5F6549C63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8004435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01D53-F398-4AEF-A6EF-90068E98C0F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1262058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49" y="366713"/>
            <a:ext cx="1543051" cy="78009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10" y="366713"/>
            <a:ext cx="4476751" cy="78009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79344-D773-4ABE-82E8-9030A5E18B56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7036111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05790-5E1C-43DA-8F45-6E7B5429C925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2656919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D5102-A69B-40FB-8ADA-32E866DEF518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5679758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1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C7C07-FEAB-426F-81A4-7CF4D0C1826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6681001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052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AB6B3-86DE-4624-82E6-776CE232A5D3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4889939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BCD76-033D-4473-9B08-E7FF206CA65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1519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690601" y="288925"/>
            <a:ext cx="8154987" cy="254000"/>
          </a:xfrm>
          <a:prstGeom prst="rect">
            <a:avLst/>
          </a:prstGeom>
        </p:spPr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>
          <a:xfrm>
            <a:off x="455613" y="1065281"/>
            <a:ext cx="8107363" cy="45053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</p:spTree>
    <p:extLst>
      <p:ext uri="{BB962C8B-B14F-4D97-AF65-F5344CB8AC3E}">
        <p14:creationId xmlns:p14="http://schemas.microsoft.com/office/powerpoint/2010/main" xmlns="" val="1364619088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AE49E1-F44A-4E8B-B148-BE42E88D3AD8}" type="datetime8">
              <a:rPr lang="he-IL" smtClean="0">
                <a:solidFill>
                  <a:srgbClr val="000000"/>
                </a:solidFill>
              </a:rPr>
              <a:pPr>
                <a:defRPr/>
              </a:pPr>
              <a:t>23 אוקטובר 17</a:t>
            </a:fld>
            <a:endParaRPr lang="he-IL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0664340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D431B-2117-4222-8C67-D11CEED96F1C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3002239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9" y="273058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0" y="1435108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2B07B-1D22-48BA-BD44-7F26F6A4427E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9329708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A30D2-0D54-492D-AC1A-4D5F6549C63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396207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01D53-F398-4AEF-A6EF-90068E98C0F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37181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49" y="366713"/>
            <a:ext cx="1543051" cy="78009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10" y="366713"/>
            <a:ext cx="4476751" cy="78009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79344-D773-4ABE-82E8-9030A5E18B56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8524439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05790-5E1C-43DA-8F45-6E7B5429C925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0223859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D5102-A69B-40FB-8ADA-32E866DEF518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9958497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1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C7C07-FEAB-426F-81A4-7CF4D0C1826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0810687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052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AB6B3-86DE-4624-82E6-776CE232A5D3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02751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aviv_covert_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64565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7" descr="logo whit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53" y="5508680"/>
            <a:ext cx="2255839" cy="44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5220075" y="2636953"/>
            <a:ext cx="3239716" cy="1512887"/>
          </a:xfrm>
          <a:prstGeom prst="rect">
            <a:avLst/>
          </a:prstGeom>
        </p:spPr>
        <p:txBody>
          <a:bodyPr/>
          <a:lstStyle>
            <a:lvl1pPr>
              <a:buNone/>
              <a:defRPr sz="4000" b="1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32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32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32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32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</p:txBody>
      </p:sp>
    </p:spTree>
    <p:extLst>
      <p:ext uri="{BB962C8B-B14F-4D97-AF65-F5344CB8AC3E}">
        <p14:creationId xmlns:p14="http://schemas.microsoft.com/office/powerpoint/2010/main" xmlns="" val="1504494398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BCD76-033D-4473-9B08-E7FF206CA65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9664508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AE49E1-F44A-4E8B-B148-BE42E88D3AD8}" type="datetime8">
              <a:rPr lang="he-IL" smtClean="0">
                <a:solidFill>
                  <a:srgbClr val="000000"/>
                </a:solidFill>
              </a:rPr>
              <a:pPr>
                <a:defRPr/>
              </a:pPr>
              <a:t>23 אוקטובר 17</a:t>
            </a:fld>
            <a:endParaRPr lang="he-IL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7581339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D431B-2117-4222-8C67-D11CEED96F1C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8678407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9" y="273058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0" y="1435108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2B07B-1D22-48BA-BD44-7F26F6A4427E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1873412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A30D2-0D54-492D-AC1A-4D5F6549C63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693143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01D53-F398-4AEF-A6EF-90068E98C0F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788297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49" y="366713"/>
            <a:ext cx="1543051" cy="78009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10" y="366713"/>
            <a:ext cx="4476751" cy="78009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79344-D773-4ABE-82E8-9030A5E18B56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472155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05790-5E1C-43DA-8F45-6E7B5429C925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6879358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D5102-A69B-40FB-8ADA-32E866DEF518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0075236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1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C7C07-FEAB-426F-81A4-7CF4D0C1826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45733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Content Placeholder 2"/>
          <p:cNvSpPr>
            <a:spLocks noGrp="1"/>
          </p:cNvSpPr>
          <p:nvPr>
            <p:ph idx="1"/>
          </p:nvPr>
        </p:nvSpPr>
        <p:spPr>
          <a:xfrm>
            <a:off x="971607" y="1916836"/>
            <a:ext cx="6995120" cy="3847047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 sz="1800" baseline="0"/>
            </a:lvl1pPr>
            <a:lvl2pPr>
              <a:buFontTx/>
              <a:buBlip>
                <a:blip r:embed="rId2"/>
              </a:buBlip>
              <a:defRPr sz="1600" baseline="0"/>
            </a:lvl2pPr>
            <a:lvl3pPr>
              <a:buFontTx/>
              <a:buBlip>
                <a:blip r:embed="rId2"/>
              </a:buBlip>
              <a:defRPr/>
            </a:lvl3pPr>
            <a:lvl4pPr>
              <a:buFontTx/>
              <a:buBlip>
                <a:blip r:embed="rId2"/>
              </a:buBlip>
              <a:defRPr/>
            </a:lvl4pPr>
            <a:lvl5pPr>
              <a:buFontTx/>
              <a:buBlip>
                <a:blip r:embed="rId2"/>
              </a:buBlip>
              <a:defRPr/>
            </a:lvl5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</p:txBody>
      </p:sp>
      <p:sp>
        <p:nvSpPr>
          <p:cNvPr id="46" name="Title Placeholder 1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  <a:prstGeom prst="rect">
            <a:avLst/>
          </a:prstGeom>
        </p:spPr>
        <p:txBody>
          <a:bodyPr rtlCol="1">
            <a:normAutofit/>
          </a:bodyPr>
          <a:lstStyle/>
          <a:p>
            <a:r>
              <a:rPr lang="he-IL"/>
              <a:t>לחץ כדי לערוך סגנון כותרת של תבנית בסיס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xmlns="" val="1105854810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052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AB6B3-86DE-4624-82E6-776CE232A5D3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5525998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BCD76-033D-4473-9B08-E7FF206CA65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2120691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AE49E1-F44A-4E8B-B148-BE42E88D3AD8}" type="datetime8">
              <a:rPr lang="he-IL" smtClean="0">
                <a:solidFill>
                  <a:srgbClr val="000000"/>
                </a:solidFill>
              </a:rPr>
              <a:pPr>
                <a:defRPr/>
              </a:pPr>
              <a:t>23 אוקטובר 17</a:t>
            </a:fld>
            <a:endParaRPr lang="he-IL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8570606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D431B-2117-4222-8C67-D11CEED96F1C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9628972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9" y="273058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0" y="1435108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2B07B-1D22-48BA-BD44-7F26F6A4427E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2021328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A30D2-0D54-492D-AC1A-4D5F6549C63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17843088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01D53-F398-4AEF-A6EF-90068E98C0F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4268908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49" y="366713"/>
            <a:ext cx="1543051" cy="78009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10" y="366713"/>
            <a:ext cx="4476751" cy="78009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79344-D773-4ABE-82E8-9030A5E18B56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1267182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05790-5E1C-43DA-8F45-6E7B5429C925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0191804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D5102-A69B-40FB-8ADA-32E866DEF518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57664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815171" y="1412929"/>
            <a:ext cx="2249334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>
              <a:defRPr/>
            </a:pPr>
            <a:r>
              <a:rPr lang="he-IL" sz="3200">
                <a:solidFill>
                  <a:srgbClr val="FFC000"/>
                </a:solidFill>
                <a:latin typeface="Calibri"/>
              </a:rPr>
              <a:t>כותרת משנה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1607" y="2276981"/>
            <a:ext cx="6995120" cy="3847047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 sz="1800" baseline="0"/>
            </a:lvl1pPr>
            <a:lvl2pPr>
              <a:buFontTx/>
              <a:buBlip>
                <a:blip r:embed="rId2"/>
              </a:buBlip>
              <a:defRPr sz="1600" baseline="0"/>
            </a:lvl2pPr>
            <a:lvl3pPr>
              <a:buFontTx/>
              <a:buBlip>
                <a:blip r:embed="rId2"/>
              </a:buBlip>
              <a:defRPr/>
            </a:lvl3pPr>
            <a:lvl4pPr>
              <a:buFontTx/>
              <a:buBlip>
                <a:blip r:embed="rId2"/>
              </a:buBlip>
              <a:defRPr/>
            </a:lvl4pPr>
            <a:lvl5pPr>
              <a:buFontTx/>
              <a:buBlip>
                <a:blip r:embed="rId2"/>
              </a:buBlip>
              <a:defRPr/>
            </a:lvl5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</p:txBody>
      </p:sp>
      <p:sp>
        <p:nvSpPr>
          <p:cNvPr id="8" name="Title Placeholder 1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  <a:prstGeom prst="rect">
            <a:avLst/>
          </a:prstGeom>
        </p:spPr>
        <p:txBody>
          <a:bodyPr rtlCol="1">
            <a:normAutofit/>
          </a:bodyPr>
          <a:lstStyle/>
          <a:p>
            <a:r>
              <a:rPr lang="he-IL"/>
              <a:t>לחץ כדי לערוך סגנון כותרת של תבנית בסיס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xmlns="" val="2916406343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1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C7C07-FEAB-426F-81A4-7CF4D0C1826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8671744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052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AB6B3-86DE-4624-82E6-776CE232A5D3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043053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BCD76-033D-4473-9B08-E7FF206CA65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9703157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AE49E1-F44A-4E8B-B148-BE42E88D3AD8}" type="datetime8">
              <a:rPr lang="he-IL" smtClean="0">
                <a:solidFill>
                  <a:srgbClr val="000000"/>
                </a:solidFill>
              </a:rPr>
              <a:pPr>
                <a:defRPr/>
              </a:pPr>
              <a:t>23 אוקטובר 17</a:t>
            </a:fld>
            <a:endParaRPr lang="he-IL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4621233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D431B-2117-4222-8C67-D11CEED96F1C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2489270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9" y="273058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0" y="1435108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2B07B-1D22-48BA-BD44-7F26F6A4427E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7837460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A30D2-0D54-492D-AC1A-4D5F6549C63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1650696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01D53-F398-4AEF-A6EF-90068E98C0F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4632917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49" y="366713"/>
            <a:ext cx="1543051" cy="78009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10" y="366713"/>
            <a:ext cx="4476751" cy="78009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79344-D773-4ABE-82E8-9030A5E18B56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0189254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05790-5E1C-43DA-8F45-6E7B5429C925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תמונה 6" descr="99C3E5E4-3E59-4A38-B497-BA44B356CE6F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6336" y="6165304"/>
            <a:ext cx="1504857" cy="685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434161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  <a:prstGeom prst="rect">
            <a:avLst/>
          </a:prstGeom>
        </p:spPr>
        <p:txBody>
          <a:bodyPr rtlCol="1">
            <a:normAutofit/>
          </a:bodyPr>
          <a:lstStyle/>
          <a:p>
            <a:r>
              <a:rPr lang="he-IL"/>
              <a:t>לחץ כדי לערוך סגנון כותרת של תבנית בסיס</a:t>
            </a:r>
            <a:endParaRPr lang="he-IL" dirty="0"/>
          </a:p>
        </p:txBody>
      </p:sp>
      <p:sp>
        <p:nvSpPr>
          <p:cNvPr id="11" name="Table Placeholder 10"/>
          <p:cNvSpPr>
            <a:spLocks noGrp="1"/>
          </p:cNvSpPr>
          <p:nvPr>
            <p:ph type="tbl" sz="quarter" idx="10"/>
          </p:nvPr>
        </p:nvSpPr>
        <p:spPr>
          <a:xfrm>
            <a:off x="2123785" y="1916223"/>
            <a:ext cx="5450235" cy="1296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e-IL" noProof="0"/>
              <a:t>לחץ על הסמל כדי להוסיף טבלה</a:t>
            </a:r>
          </a:p>
        </p:txBody>
      </p:sp>
    </p:spTree>
    <p:extLst>
      <p:ext uri="{BB962C8B-B14F-4D97-AF65-F5344CB8AC3E}">
        <p14:creationId xmlns:p14="http://schemas.microsoft.com/office/powerpoint/2010/main" xmlns="" val="3706858509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D5102-A69B-40FB-8ADA-32E866DEF518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8748459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1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C7C07-FEAB-426F-81A4-7CF4D0C1826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4527654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052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AB6B3-86DE-4624-82E6-776CE232A5D3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8947676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BCD76-033D-4473-9B08-E7FF206CA65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8870873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>
            <a:lvl1pPr algn="r">
              <a:defRPr lang="he-IL" sz="3600" kern="1200" dirty="0">
                <a:solidFill>
                  <a:srgbClr val="2192B3"/>
                </a:solidFill>
                <a:latin typeface="MeodedPashut_OE Regular" pitchFamily="50" charset="-79"/>
                <a:ea typeface="+mn-ea"/>
                <a:cs typeface="MeodedPashut_OE Regular" pitchFamily="50" charset="-79"/>
              </a:defRPr>
            </a:lvl1pPr>
          </a:lstStyle>
          <a:p>
            <a:r>
              <a:rPr lang="en-US" dirty="0"/>
              <a:t>Click to edit Master title style</a:t>
            </a:r>
            <a:endParaRPr lang="he-IL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7" name="מחבר ישר 6"/>
          <p:cNvCxnSpPr/>
          <p:nvPr userDrawn="1"/>
        </p:nvCxnSpPr>
        <p:spPr>
          <a:xfrm flipH="1">
            <a:off x="549896" y="908720"/>
            <a:ext cx="8136904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תמונה 7" descr="99C3E5E4-3E59-4A38-B497-BA44B356CE6F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6336" y="6165304"/>
            <a:ext cx="1504857" cy="685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620711737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D431B-2117-4222-8C67-D11CEED96F1C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9750919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9" y="273058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0" y="1435108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2B07B-1D22-48BA-BD44-7F26F6A4427E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8674705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A30D2-0D54-492D-AC1A-4D5F6549C63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8896750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01D53-F398-4AEF-A6EF-90068E98C0F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2744846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49" y="366713"/>
            <a:ext cx="1543051" cy="78009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10" y="366713"/>
            <a:ext cx="4476751" cy="78009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79344-D773-4ABE-82E8-9030A5E18B56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85478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of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Placeholder 1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  <a:prstGeom prst="rect">
            <a:avLst/>
          </a:prstGeom>
        </p:spPr>
        <p:txBody>
          <a:bodyPr rtlCol="1">
            <a:normAutofit/>
          </a:bodyPr>
          <a:lstStyle>
            <a:lvl1pPr>
              <a:defRPr baseline="0"/>
            </a:lvl1pPr>
          </a:lstStyle>
          <a:p>
            <a:r>
              <a:rPr lang="he-IL"/>
              <a:t>לחץ כדי לערוך סגנון כותרת של תבנית בסיס</a:t>
            </a:r>
            <a:endParaRPr lang="he-IL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7775848" y="1268867"/>
            <a:ext cx="1368152" cy="1944687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pPr lvl="0"/>
            <a:r>
              <a:rPr lang="he-IL" noProof="0"/>
              <a:t>לחץ על הסמל כדי להוסיף תמונה</a:t>
            </a:r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6588185" y="1268519"/>
            <a:ext cx="1871663" cy="194468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e-IL" noProof="0"/>
              <a:t>לחץ על הסמל כדי להוסיף תמונה</a:t>
            </a:r>
          </a:p>
        </p:txBody>
      </p:sp>
    </p:spTree>
    <p:extLst>
      <p:ext uri="{BB962C8B-B14F-4D97-AF65-F5344CB8AC3E}">
        <p14:creationId xmlns:p14="http://schemas.microsoft.com/office/powerpoint/2010/main" xmlns="" val="2566825903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gray">
          <a:xfrm>
            <a:off x="684212" y="476250"/>
            <a:ext cx="8208963" cy="720725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 smtClean="0">
                <a:solidFill>
                  <a:prstClr val="black">
                    <a:tint val="75000"/>
                  </a:prstClr>
                </a:solidFill>
              </a:rPr>
              <a:t>2014_11_28_Kabalo, </a:t>
            </a:r>
            <a:r>
              <a:rPr lang="en-GB" dirty="0" err="1" smtClean="0">
                <a:solidFill>
                  <a:prstClr val="black">
                    <a:tint val="75000"/>
                  </a:prstClr>
                </a:solidFill>
              </a:rPr>
              <a:t>Honi_Israeli</a:t>
            </a:r>
            <a:r>
              <a:rPr lang="en-GB" dirty="0" smtClean="0">
                <a:solidFill>
                  <a:prstClr val="black">
                    <a:tint val="75000"/>
                  </a:prstClr>
                </a:solidFill>
              </a:rPr>
              <a:t> RE Scheme.pptx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liennummernplatzhalt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>
                <a:solidFill>
                  <a:prstClr val="black">
                    <a:tint val="75000"/>
                  </a:prstClr>
                </a:solidFill>
              </a:rPr>
              <a:t> |  Page </a:t>
            </a:r>
            <a:fld id="{45BD3364-4CA0-49A2-956B-F0B13A8C68DE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05790-5E1C-43DA-8F45-6E7B5429C925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6459265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D5102-A69B-40FB-8ADA-32E866DEF518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6513982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1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C7C07-FEAB-426F-81A4-7CF4D0C1826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7455658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052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AB6B3-86DE-4624-82E6-776CE232A5D3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0264542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BCD76-033D-4473-9B08-E7FF206CA65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085559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AE49E1-F44A-4E8B-B148-BE42E88D3AD8}" type="datetime8">
              <a:rPr lang="he-IL" smtClean="0">
                <a:solidFill>
                  <a:srgbClr val="000000"/>
                </a:solidFill>
              </a:rPr>
              <a:pPr>
                <a:defRPr/>
              </a:pPr>
              <a:t>23 אוקטובר 17</a:t>
            </a:fld>
            <a:endParaRPr lang="he-IL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3619041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D431B-2117-4222-8C67-D11CEED96F1C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5090207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9" y="273058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0" y="1435108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2B07B-1D22-48BA-BD44-7F26F6A4427E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3170817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A30D2-0D54-492D-AC1A-4D5F6549C63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78396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nly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57310A"/>
                </a:solidFill>
                <a:latin typeface="+mn-lt"/>
              </a:defRPr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</p:spTree>
    <p:extLst>
      <p:ext uri="{BB962C8B-B14F-4D97-AF65-F5344CB8AC3E}">
        <p14:creationId xmlns:p14="http://schemas.microsoft.com/office/powerpoint/2010/main" xmlns="" val="15652129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i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1" descr="coca-cola-logo-900602F8B1-seek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500" y="2144768"/>
            <a:ext cx="827088" cy="82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2"/>
          <p:cNvSpPr>
            <a:spLocks noChangeArrowheads="1"/>
          </p:cNvSpPr>
          <p:nvPr/>
        </p:nvSpPr>
        <p:spPr bwMode="auto">
          <a:xfrm>
            <a:off x="7975603" y="1489130"/>
            <a:ext cx="1123951" cy="30956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bIns="82800" anchor="ctr"/>
          <a:lstStyle/>
          <a:p>
            <a:pPr algn="ctr">
              <a:defRPr/>
            </a:pPr>
            <a:r>
              <a:rPr lang="he-IL" sz="1200">
                <a:solidFill>
                  <a:srgbClr val="058194"/>
                </a:solidFill>
                <a:latin typeface="Calibri"/>
              </a:rPr>
              <a:t>פיננסים</a:t>
            </a:r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5368925" y="1941513"/>
            <a:ext cx="0" cy="4152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6" name="Rectangle 22"/>
          <p:cNvSpPr>
            <a:spLocks noChangeArrowheads="1"/>
          </p:cNvSpPr>
          <p:nvPr/>
        </p:nvSpPr>
        <p:spPr bwMode="auto">
          <a:xfrm>
            <a:off x="5364163" y="1524055"/>
            <a:ext cx="1231900" cy="26352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bIns="82800" anchor="ctr"/>
          <a:lstStyle/>
          <a:p>
            <a:pPr algn="ctr">
              <a:defRPr/>
            </a:pPr>
            <a:r>
              <a:rPr lang="he-IL" sz="1200">
                <a:solidFill>
                  <a:srgbClr val="058194"/>
                </a:solidFill>
                <a:latin typeface="Calibri"/>
              </a:rPr>
              <a:t>ממשלתי ציבורי</a:t>
            </a:r>
          </a:p>
        </p:txBody>
      </p:sp>
      <p:sp>
        <p:nvSpPr>
          <p:cNvPr id="7" name="Rectangle 22"/>
          <p:cNvSpPr>
            <a:spLocks noChangeArrowheads="1"/>
          </p:cNvSpPr>
          <p:nvPr/>
        </p:nvSpPr>
        <p:spPr bwMode="auto">
          <a:xfrm>
            <a:off x="3203579" y="1489130"/>
            <a:ext cx="1193800" cy="34607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bIns="82800" anchor="ctr"/>
          <a:lstStyle/>
          <a:p>
            <a:pPr algn="ctr">
              <a:defRPr/>
            </a:pPr>
            <a:r>
              <a:rPr lang="he-IL" sz="1200">
                <a:solidFill>
                  <a:srgbClr val="058194"/>
                </a:solidFill>
                <a:latin typeface="Calibri"/>
              </a:rPr>
              <a:t>תעשייה</a:t>
            </a:r>
          </a:p>
        </p:txBody>
      </p:sp>
      <p:sp>
        <p:nvSpPr>
          <p:cNvPr id="8" name="Rectangle 22"/>
          <p:cNvSpPr>
            <a:spLocks noChangeArrowheads="1"/>
          </p:cNvSpPr>
          <p:nvPr/>
        </p:nvSpPr>
        <p:spPr bwMode="auto">
          <a:xfrm>
            <a:off x="2124075" y="1489130"/>
            <a:ext cx="1195388" cy="34607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bIns="82800" anchor="ctr"/>
          <a:lstStyle/>
          <a:p>
            <a:pPr algn="ctr">
              <a:defRPr/>
            </a:pPr>
            <a:r>
              <a:rPr lang="he-IL" sz="1200">
                <a:solidFill>
                  <a:srgbClr val="058194"/>
                </a:solidFill>
                <a:latin typeface="Calibri"/>
              </a:rPr>
              <a:t>הייטק</a:t>
            </a:r>
          </a:p>
        </p:txBody>
      </p:sp>
      <p:sp>
        <p:nvSpPr>
          <p:cNvPr id="9" name="Rectangle 22"/>
          <p:cNvSpPr>
            <a:spLocks noChangeArrowheads="1"/>
          </p:cNvSpPr>
          <p:nvPr/>
        </p:nvSpPr>
        <p:spPr bwMode="auto">
          <a:xfrm>
            <a:off x="-107951" y="1489130"/>
            <a:ext cx="1100139" cy="34607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bIns="82800" anchor="ctr"/>
          <a:lstStyle/>
          <a:p>
            <a:pPr algn="ctr">
              <a:defRPr/>
            </a:pPr>
            <a:r>
              <a:rPr lang="he-IL" sz="1200">
                <a:solidFill>
                  <a:srgbClr val="058194"/>
                </a:solidFill>
                <a:latin typeface="Calibri"/>
              </a:rPr>
              <a:t>ארגוני שרות</a:t>
            </a:r>
          </a:p>
        </p:txBody>
      </p:sp>
      <p:sp>
        <p:nvSpPr>
          <p:cNvPr id="10" name="Rectangle 22"/>
          <p:cNvSpPr>
            <a:spLocks noChangeArrowheads="1"/>
          </p:cNvSpPr>
          <p:nvPr/>
        </p:nvSpPr>
        <p:spPr bwMode="auto">
          <a:xfrm>
            <a:off x="1042993" y="1489130"/>
            <a:ext cx="1106487" cy="33972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bIns="82800" anchor="ctr"/>
          <a:lstStyle/>
          <a:p>
            <a:pPr algn="ctr">
              <a:defRPr/>
            </a:pPr>
            <a:r>
              <a:rPr lang="he-IL" sz="1200">
                <a:solidFill>
                  <a:srgbClr val="058194"/>
                </a:solidFill>
                <a:latin typeface="Calibri"/>
              </a:rPr>
              <a:t>קמעונאות</a:t>
            </a:r>
          </a:p>
        </p:txBody>
      </p:sp>
      <p:sp>
        <p:nvSpPr>
          <p:cNvPr id="11" name="Line 11"/>
          <p:cNvSpPr>
            <a:spLocks noChangeShapeType="1"/>
          </p:cNvSpPr>
          <p:nvPr/>
        </p:nvSpPr>
        <p:spPr bwMode="auto">
          <a:xfrm>
            <a:off x="4284663" y="1941513"/>
            <a:ext cx="0" cy="4152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12" name="Line 12"/>
          <p:cNvSpPr>
            <a:spLocks noChangeShapeType="1"/>
          </p:cNvSpPr>
          <p:nvPr/>
        </p:nvSpPr>
        <p:spPr bwMode="auto">
          <a:xfrm>
            <a:off x="3282951" y="1941513"/>
            <a:ext cx="0" cy="4152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13" name="Line 13"/>
          <p:cNvSpPr>
            <a:spLocks noChangeShapeType="1"/>
          </p:cNvSpPr>
          <p:nvPr/>
        </p:nvSpPr>
        <p:spPr bwMode="auto">
          <a:xfrm>
            <a:off x="2128839" y="1941513"/>
            <a:ext cx="0" cy="4152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14" name="Line 14"/>
          <p:cNvSpPr>
            <a:spLocks noChangeShapeType="1"/>
          </p:cNvSpPr>
          <p:nvPr/>
        </p:nvSpPr>
        <p:spPr bwMode="auto">
          <a:xfrm>
            <a:off x="1020763" y="1941513"/>
            <a:ext cx="0" cy="4152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pic>
        <p:nvPicPr>
          <p:cNvPr id="15" name="Picture 15" descr="158465-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7516" y="2184402"/>
            <a:ext cx="46672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6" descr="hotlog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515" y="2635251"/>
            <a:ext cx="736600" cy="57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7" descr="mirs_log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0360" y="3121080"/>
            <a:ext cx="55562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8" descr="orange_bi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2894" y="3697288"/>
            <a:ext cx="387351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9" descr="better plac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7976" y="4089454"/>
            <a:ext cx="644525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0" descr="eged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36545" y="4562530"/>
            <a:ext cx="395287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1" descr="Paz_logo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46053" y="5191126"/>
            <a:ext cx="625475" cy="39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22" descr="555859-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33365" y="5681718"/>
            <a:ext cx="425451" cy="42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23" descr="136894-5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066809" y="2138418"/>
            <a:ext cx="1006475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2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162051" y="2813105"/>
            <a:ext cx="787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25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123957" y="3668716"/>
            <a:ext cx="906463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6" descr="superpharm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060449" y="4505380"/>
            <a:ext cx="1035051" cy="32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27" descr="205280-5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320803" y="5265791"/>
            <a:ext cx="488951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28" descr="logos_AMDOCS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232032" y="2097139"/>
            <a:ext cx="974725" cy="22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29" descr="LOGIC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222503" y="2476500"/>
            <a:ext cx="946151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30" descr="primesense_logo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2236796" y="2989264"/>
            <a:ext cx="909637" cy="30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31" descr="lumenis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2228851" y="3451227"/>
            <a:ext cx="9144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32" descr="285929-hp-logo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2295531" y="3838583"/>
            <a:ext cx="787400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33" descr="orbotech_logo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2227268" y="4678418"/>
            <a:ext cx="911225" cy="21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34" descr="Philips_logo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2286003" y="5168954"/>
            <a:ext cx="844551" cy="18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35" descr="26837eci_logo"/>
          <p:cNvPicPr>
            <a:picLocks noChangeAspect="1" noChangeArrowheads="1"/>
          </p:cNvPicPr>
          <p:nvPr/>
        </p:nvPicPr>
        <p:blipFill>
          <a:blip r:embed="rId23" cstate="print"/>
          <a:srcRect l="2472" t="1733" r="2472" b="2502"/>
          <a:stretch>
            <a:fillRect/>
          </a:stretch>
        </p:blipFill>
        <p:spPr bwMode="auto">
          <a:xfrm>
            <a:off x="2514630" y="5632505"/>
            <a:ext cx="403225" cy="43497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36" name="Picture 37" descr="nilit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3495685" y="2097088"/>
            <a:ext cx="601663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38" descr="multylock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3471867" y="2446339"/>
            <a:ext cx="646112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39" descr="600024863logob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3527427" y="2801938"/>
            <a:ext cx="534988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40" descr="KETER"/>
          <p:cNvPicPr>
            <a:picLocks noChangeAspect="1" noChangeArrowheads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3500448" y="3009900"/>
            <a:ext cx="592137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41" descr="TZINURUT"/>
          <p:cNvPicPr>
            <a:picLocks noChangeAspect="1" noChangeArrowheads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3624267" y="3379789"/>
            <a:ext cx="342900" cy="37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42" descr="BTG"/>
          <p:cNvPicPr>
            <a:picLocks noChangeAspect="1" noChangeArrowheads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3452813" y="3800482"/>
            <a:ext cx="6858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43" descr="logo_nesher"/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3508405" y="4125915"/>
            <a:ext cx="576263" cy="442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44" descr="IAI-logo-09C1ACC64F-seeklogo"/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3594130" y="4608513"/>
            <a:ext cx="403225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45" descr="580"/>
          <p:cNvPicPr>
            <a:picLocks noChangeAspect="1" noChangeArrowheads="1"/>
          </p:cNvPicPr>
          <p:nvPr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3519489" y="5026027"/>
            <a:ext cx="552451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46" descr="elbit_systems_logo"/>
          <p:cNvPicPr>
            <a:picLocks noChangeAspect="1" noChangeArrowheads="1"/>
          </p:cNvPicPr>
          <p:nvPr/>
        </p:nvPicPr>
        <p:blipFill>
          <a:blip r:embed="rId33" cstate="print"/>
          <a:srcRect/>
          <a:stretch>
            <a:fillRect/>
          </a:stretch>
        </p:blipFill>
        <p:spPr bwMode="auto">
          <a:xfrm>
            <a:off x="3527433" y="5281668"/>
            <a:ext cx="538163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47" descr="IMI_logo"/>
          <p:cNvPicPr>
            <a:picLocks noChangeAspect="1" noChangeArrowheads="1"/>
          </p:cNvPicPr>
          <p:nvPr/>
        </p:nvPicPr>
        <p:blipFill>
          <a:blip r:embed="rId34" cstate="print"/>
          <a:srcRect/>
          <a:stretch>
            <a:fillRect/>
          </a:stretch>
        </p:blipFill>
        <p:spPr bwMode="auto">
          <a:xfrm>
            <a:off x="3622705" y="5634093"/>
            <a:ext cx="347663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" name="Rectangle 22"/>
          <p:cNvSpPr>
            <a:spLocks noChangeArrowheads="1"/>
          </p:cNvSpPr>
          <p:nvPr/>
        </p:nvSpPr>
        <p:spPr bwMode="auto">
          <a:xfrm>
            <a:off x="4284663" y="1489130"/>
            <a:ext cx="1041400" cy="34607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bIns="82800" anchor="ctr"/>
          <a:lstStyle/>
          <a:p>
            <a:pPr algn="ctr">
              <a:defRPr/>
            </a:pPr>
            <a:r>
              <a:rPr lang="he-IL" sz="1200">
                <a:solidFill>
                  <a:srgbClr val="058194"/>
                </a:solidFill>
                <a:latin typeface="Calibri"/>
              </a:rPr>
              <a:t>מוצרי צריכה</a:t>
            </a:r>
          </a:p>
        </p:txBody>
      </p:sp>
      <p:pic>
        <p:nvPicPr>
          <p:cNvPr id="48" name="Picture 49"/>
          <p:cNvPicPr>
            <a:picLocks noChangeAspect="1" noChangeArrowheads="1"/>
          </p:cNvPicPr>
          <p:nvPr/>
        </p:nvPicPr>
        <p:blipFill>
          <a:blip r:embed="rId35" cstate="print"/>
          <a:srcRect/>
          <a:stretch>
            <a:fillRect/>
          </a:stretch>
        </p:blipFill>
        <p:spPr bwMode="auto">
          <a:xfrm>
            <a:off x="4378326" y="2066978"/>
            <a:ext cx="890588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50"/>
          <p:cNvPicPr>
            <a:picLocks noChangeAspect="1" noChangeArrowheads="1"/>
          </p:cNvPicPr>
          <p:nvPr/>
        </p:nvPicPr>
        <p:blipFill>
          <a:blip r:embed="rId36" cstate="print"/>
          <a:srcRect/>
          <a:stretch>
            <a:fillRect/>
          </a:stretch>
        </p:blipFill>
        <p:spPr bwMode="auto">
          <a:xfrm>
            <a:off x="4356107" y="2938517"/>
            <a:ext cx="877888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Picture 51" descr="idb"/>
          <p:cNvPicPr>
            <a:picLocks noChangeAspect="1" noChangeArrowheads="1"/>
          </p:cNvPicPr>
          <p:nvPr/>
        </p:nvPicPr>
        <p:blipFill>
          <a:blip r:embed="rId37" cstate="print"/>
          <a:srcRect/>
          <a:stretch>
            <a:fillRect/>
          </a:stretch>
        </p:blipFill>
        <p:spPr bwMode="auto">
          <a:xfrm>
            <a:off x="8147055" y="5038726"/>
            <a:ext cx="6350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Picture 52" descr="TADIRANֹGROUP"/>
          <p:cNvPicPr>
            <a:picLocks noChangeAspect="1" noChangeArrowheads="1"/>
          </p:cNvPicPr>
          <p:nvPr/>
        </p:nvPicPr>
        <p:blipFill>
          <a:blip r:embed="rId38" cstate="print"/>
          <a:srcRect/>
          <a:stretch>
            <a:fillRect/>
          </a:stretch>
        </p:blipFill>
        <p:spPr bwMode="auto">
          <a:xfrm>
            <a:off x="4489477" y="3222630"/>
            <a:ext cx="588963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53" descr="עופר השקעות"/>
          <p:cNvPicPr>
            <a:picLocks noChangeAspect="1" noChangeArrowheads="1"/>
          </p:cNvPicPr>
          <p:nvPr/>
        </p:nvPicPr>
        <p:blipFill>
          <a:blip r:embed="rId39" cstate="print"/>
          <a:srcRect/>
          <a:stretch>
            <a:fillRect/>
          </a:stretch>
        </p:blipFill>
        <p:spPr bwMode="auto">
          <a:xfrm>
            <a:off x="8175655" y="5510267"/>
            <a:ext cx="576263" cy="382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Picture 54" descr="PazGas"/>
          <p:cNvPicPr>
            <a:picLocks noChangeAspect="1" noChangeArrowheads="1"/>
          </p:cNvPicPr>
          <p:nvPr/>
        </p:nvPicPr>
        <p:blipFill>
          <a:blip r:embed="rId40" cstate="print"/>
          <a:srcRect/>
          <a:stretch>
            <a:fillRect/>
          </a:stretch>
        </p:blipFill>
        <p:spPr bwMode="auto">
          <a:xfrm>
            <a:off x="4506942" y="3621088"/>
            <a:ext cx="642937" cy="60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55" descr="teva_naot"/>
          <p:cNvPicPr>
            <a:picLocks noChangeAspect="1" noChangeArrowheads="1"/>
          </p:cNvPicPr>
          <p:nvPr/>
        </p:nvPicPr>
        <p:blipFill>
          <a:blip r:embed="rId41" cstate="print"/>
          <a:srcRect/>
          <a:stretch>
            <a:fillRect/>
          </a:stretch>
        </p:blipFill>
        <p:spPr bwMode="auto">
          <a:xfrm>
            <a:off x="4441825" y="4252915"/>
            <a:ext cx="736600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Picture 56"/>
          <p:cNvPicPr>
            <a:picLocks noChangeAspect="1" noChangeArrowheads="1"/>
          </p:cNvPicPr>
          <p:nvPr/>
        </p:nvPicPr>
        <p:blipFill>
          <a:blip r:embed="rId42" cstate="print"/>
          <a:srcRect/>
          <a:stretch>
            <a:fillRect/>
          </a:stretch>
        </p:blipFill>
        <p:spPr bwMode="auto">
          <a:xfrm>
            <a:off x="4473584" y="4776788"/>
            <a:ext cx="638175" cy="33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Picture 57" descr="strauss"/>
          <p:cNvPicPr>
            <a:picLocks noChangeAspect="1" noChangeArrowheads="1"/>
          </p:cNvPicPr>
          <p:nvPr/>
        </p:nvPicPr>
        <p:blipFill>
          <a:blip r:embed="rId43" cstate="print"/>
          <a:srcRect/>
          <a:stretch>
            <a:fillRect/>
          </a:stretch>
        </p:blipFill>
        <p:spPr bwMode="auto">
          <a:xfrm>
            <a:off x="4505330" y="5143500"/>
            <a:ext cx="615951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Picture 58" descr="19_141"/>
          <p:cNvPicPr>
            <a:picLocks noChangeAspect="1" noChangeArrowheads="1"/>
          </p:cNvPicPr>
          <p:nvPr/>
        </p:nvPicPr>
        <p:blipFill>
          <a:blip r:embed="rId44" cstate="print"/>
          <a:srcRect l="18695" t="24083" r="18388" b="23445"/>
          <a:stretch>
            <a:fillRect/>
          </a:stretch>
        </p:blipFill>
        <p:spPr bwMode="auto">
          <a:xfrm>
            <a:off x="4578351" y="5634038"/>
            <a:ext cx="457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" name="Rectangle 22"/>
          <p:cNvSpPr>
            <a:spLocks noChangeArrowheads="1"/>
          </p:cNvSpPr>
          <p:nvPr/>
        </p:nvSpPr>
        <p:spPr bwMode="auto">
          <a:xfrm>
            <a:off x="6697666" y="1489130"/>
            <a:ext cx="1123951" cy="30956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bIns="82800" anchor="ctr"/>
          <a:lstStyle/>
          <a:p>
            <a:pPr algn="ctr">
              <a:defRPr/>
            </a:pPr>
            <a:r>
              <a:rPr lang="he-IL" sz="1200">
                <a:solidFill>
                  <a:srgbClr val="058194"/>
                </a:solidFill>
                <a:latin typeface="Calibri"/>
              </a:rPr>
              <a:t>בריאות</a:t>
            </a:r>
          </a:p>
        </p:txBody>
      </p:sp>
      <p:pic>
        <p:nvPicPr>
          <p:cNvPr id="59" name="Picture 60" descr="poalim"/>
          <p:cNvPicPr>
            <a:picLocks noChangeAspect="1" noChangeArrowheads="1"/>
          </p:cNvPicPr>
          <p:nvPr/>
        </p:nvPicPr>
        <p:blipFill>
          <a:blip r:embed="rId45" cstate="print"/>
          <a:srcRect/>
          <a:stretch>
            <a:fillRect/>
          </a:stretch>
        </p:blipFill>
        <p:spPr bwMode="auto">
          <a:xfrm>
            <a:off x="7970840" y="2024064"/>
            <a:ext cx="985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Picture 61" descr="leumi"/>
          <p:cNvPicPr>
            <a:picLocks noChangeAspect="1" noChangeArrowheads="1"/>
          </p:cNvPicPr>
          <p:nvPr/>
        </p:nvPicPr>
        <p:blipFill>
          <a:blip r:embed="rId46" cstate="print"/>
          <a:srcRect/>
          <a:stretch>
            <a:fillRect/>
          </a:stretch>
        </p:blipFill>
        <p:spPr bwMode="auto">
          <a:xfrm>
            <a:off x="8024841" y="2641600"/>
            <a:ext cx="879475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Picture 62" descr="6575"/>
          <p:cNvPicPr>
            <a:picLocks noChangeAspect="1" noChangeArrowheads="1"/>
          </p:cNvPicPr>
          <p:nvPr/>
        </p:nvPicPr>
        <p:blipFill>
          <a:blip r:embed="rId47" cstate="print"/>
          <a:srcRect/>
          <a:stretch>
            <a:fillRect/>
          </a:stretch>
        </p:blipFill>
        <p:spPr bwMode="auto">
          <a:xfrm>
            <a:off x="8097864" y="2967093"/>
            <a:ext cx="731837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" name="Picture 63" descr="cal_heb logo"/>
          <p:cNvPicPr>
            <a:picLocks noChangeAspect="1" noChangeArrowheads="1"/>
          </p:cNvPicPr>
          <p:nvPr/>
        </p:nvPicPr>
        <p:blipFill>
          <a:blip r:embed="rId48" cstate="print"/>
          <a:srcRect b="15858"/>
          <a:stretch>
            <a:fillRect/>
          </a:stretch>
        </p:blipFill>
        <p:spPr bwMode="auto">
          <a:xfrm>
            <a:off x="8116916" y="4191001"/>
            <a:ext cx="695325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" name="Picture 64" descr="clal holdings_heb logo"/>
          <p:cNvPicPr>
            <a:picLocks noChangeAspect="1" noChangeArrowheads="1"/>
          </p:cNvPicPr>
          <p:nvPr/>
        </p:nvPicPr>
        <p:blipFill>
          <a:blip r:embed="rId49" cstate="print"/>
          <a:srcRect/>
          <a:stretch>
            <a:fillRect/>
          </a:stretch>
        </p:blipFill>
        <p:spPr bwMode="auto">
          <a:xfrm>
            <a:off x="7904189" y="3703638"/>
            <a:ext cx="1119187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" name="Line 66"/>
          <p:cNvSpPr>
            <a:spLocks noChangeShapeType="1"/>
          </p:cNvSpPr>
          <p:nvPr/>
        </p:nvSpPr>
        <p:spPr bwMode="auto">
          <a:xfrm>
            <a:off x="6596063" y="1941513"/>
            <a:ext cx="0" cy="4152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65" name="Line 67"/>
          <p:cNvSpPr>
            <a:spLocks noChangeShapeType="1"/>
          </p:cNvSpPr>
          <p:nvPr/>
        </p:nvSpPr>
        <p:spPr bwMode="auto">
          <a:xfrm>
            <a:off x="7824788" y="1941513"/>
            <a:ext cx="0" cy="4152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grpSp>
        <p:nvGrpSpPr>
          <p:cNvPr id="2" name="Group 78"/>
          <p:cNvGrpSpPr>
            <a:grpSpLocks/>
          </p:cNvGrpSpPr>
          <p:nvPr/>
        </p:nvGrpSpPr>
        <p:grpSpPr bwMode="auto">
          <a:xfrm>
            <a:off x="6762752" y="2089150"/>
            <a:ext cx="895351" cy="3919538"/>
            <a:chOff x="4710" y="1270"/>
            <a:chExt cx="564" cy="2469"/>
          </a:xfrm>
        </p:grpSpPr>
        <p:pic>
          <p:nvPicPr>
            <p:cNvPr id="67" name="Picture 68" descr="149909-5"/>
            <p:cNvPicPr>
              <a:picLocks noChangeAspect="1" noChangeArrowheads="1"/>
            </p:cNvPicPr>
            <p:nvPr/>
          </p:nvPicPr>
          <p:blipFill>
            <a:blip r:embed="rId50" cstate="print"/>
            <a:srcRect/>
            <a:stretch>
              <a:fillRect/>
            </a:stretch>
          </p:blipFill>
          <p:spPr bwMode="auto">
            <a:xfrm>
              <a:off x="4710" y="1270"/>
              <a:ext cx="564" cy="2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8" name="Picture 69" descr="meuchedet"/>
            <p:cNvPicPr>
              <a:picLocks noChangeAspect="1" noChangeArrowheads="1"/>
            </p:cNvPicPr>
            <p:nvPr/>
          </p:nvPicPr>
          <p:blipFill>
            <a:blip r:embed="rId51" cstate="print"/>
            <a:srcRect/>
            <a:stretch>
              <a:fillRect/>
            </a:stretch>
          </p:blipFill>
          <p:spPr bwMode="auto">
            <a:xfrm>
              <a:off x="4745" y="1567"/>
              <a:ext cx="495" cy="1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9" name="Picture 70"/>
            <p:cNvPicPr>
              <a:picLocks noChangeAspect="1" noChangeArrowheads="1"/>
            </p:cNvPicPr>
            <p:nvPr/>
          </p:nvPicPr>
          <p:blipFill>
            <a:blip r:embed="rId52" cstate="print"/>
            <a:srcRect/>
            <a:stretch>
              <a:fillRect/>
            </a:stretch>
          </p:blipFill>
          <p:spPr bwMode="auto">
            <a:xfrm>
              <a:off x="4711" y="1758"/>
              <a:ext cx="563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0" name="Picture 71"/>
            <p:cNvPicPr>
              <a:picLocks noChangeAspect="1" noChangeArrowheads="1"/>
            </p:cNvPicPr>
            <p:nvPr/>
          </p:nvPicPr>
          <p:blipFill>
            <a:blip r:embed="rId53" cstate="print"/>
            <a:srcRect/>
            <a:stretch>
              <a:fillRect/>
            </a:stretch>
          </p:blipFill>
          <p:spPr bwMode="auto">
            <a:xfrm>
              <a:off x="4902" y="1933"/>
              <a:ext cx="180" cy="2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" name="Picture 72"/>
            <p:cNvPicPr>
              <a:picLocks noChangeAspect="1" noChangeArrowheads="1"/>
            </p:cNvPicPr>
            <p:nvPr/>
          </p:nvPicPr>
          <p:blipFill>
            <a:blip r:embed="rId54" cstate="print"/>
            <a:srcRect/>
            <a:stretch>
              <a:fillRect/>
            </a:stretch>
          </p:blipFill>
          <p:spPr bwMode="auto">
            <a:xfrm>
              <a:off x="4872" y="2239"/>
              <a:ext cx="241" cy="2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2" name="Picture 73"/>
            <p:cNvPicPr>
              <a:picLocks noChangeAspect="1" noChangeArrowheads="1"/>
            </p:cNvPicPr>
            <p:nvPr/>
          </p:nvPicPr>
          <p:blipFill>
            <a:blip r:embed="rId55" cstate="print"/>
            <a:srcRect/>
            <a:stretch>
              <a:fillRect/>
            </a:stretch>
          </p:blipFill>
          <p:spPr bwMode="auto">
            <a:xfrm>
              <a:off x="4853" y="2516"/>
              <a:ext cx="278" cy="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3" name="Picture 74"/>
            <p:cNvPicPr>
              <a:picLocks noChangeAspect="1" noChangeArrowheads="1"/>
            </p:cNvPicPr>
            <p:nvPr/>
          </p:nvPicPr>
          <p:blipFill>
            <a:blip r:embed="rId56" cstate="print"/>
            <a:srcRect/>
            <a:stretch>
              <a:fillRect/>
            </a:stretch>
          </p:blipFill>
          <p:spPr bwMode="auto">
            <a:xfrm>
              <a:off x="4781" y="2834"/>
              <a:ext cx="422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4" name="Picture 75"/>
            <p:cNvPicPr>
              <a:picLocks noChangeAspect="1" noChangeArrowheads="1"/>
            </p:cNvPicPr>
            <p:nvPr/>
          </p:nvPicPr>
          <p:blipFill>
            <a:blip r:embed="rId57" cstate="print"/>
            <a:srcRect/>
            <a:stretch>
              <a:fillRect/>
            </a:stretch>
          </p:blipFill>
          <p:spPr bwMode="auto">
            <a:xfrm>
              <a:off x="4751" y="3033"/>
              <a:ext cx="482" cy="2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5" name="Picture 76"/>
            <p:cNvPicPr>
              <a:picLocks noChangeAspect="1" noChangeArrowheads="1"/>
            </p:cNvPicPr>
            <p:nvPr/>
          </p:nvPicPr>
          <p:blipFill>
            <a:blip r:embed="rId58" cstate="print"/>
            <a:srcRect/>
            <a:stretch>
              <a:fillRect/>
            </a:stretch>
          </p:blipFill>
          <p:spPr bwMode="auto">
            <a:xfrm>
              <a:off x="4798" y="3270"/>
              <a:ext cx="38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6" name="Picture 77"/>
            <p:cNvPicPr>
              <a:picLocks noChangeAspect="1" noChangeArrowheads="1"/>
            </p:cNvPicPr>
            <p:nvPr/>
          </p:nvPicPr>
          <p:blipFill>
            <a:blip r:embed="rId59" cstate="print"/>
            <a:srcRect/>
            <a:stretch>
              <a:fillRect/>
            </a:stretch>
          </p:blipFill>
          <p:spPr bwMode="auto">
            <a:xfrm>
              <a:off x="4778" y="3475"/>
              <a:ext cx="429" cy="2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6" name="Group 91"/>
          <p:cNvGrpSpPr>
            <a:grpSpLocks/>
          </p:cNvGrpSpPr>
          <p:nvPr/>
        </p:nvGrpSpPr>
        <p:grpSpPr bwMode="auto">
          <a:xfrm>
            <a:off x="5562629" y="2122491"/>
            <a:ext cx="879475" cy="4060825"/>
            <a:chOff x="3948" y="1212"/>
            <a:chExt cx="572" cy="2643"/>
          </a:xfrm>
        </p:grpSpPr>
        <p:pic>
          <p:nvPicPr>
            <p:cNvPr id="78" name="Picture 81" descr="mekorot_heb logo"/>
            <p:cNvPicPr>
              <a:picLocks noChangeAspect="1" noChangeArrowheads="1"/>
            </p:cNvPicPr>
            <p:nvPr/>
          </p:nvPicPr>
          <p:blipFill>
            <a:blip r:embed="rId60" cstate="print"/>
            <a:srcRect/>
            <a:stretch>
              <a:fillRect/>
            </a:stretch>
          </p:blipFill>
          <p:spPr bwMode="auto">
            <a:xfrm>
              <a:off x="3968" y="1212"/>
              <a:ext cx="531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9" name="Picture 82" descr="600074801logob"/>
            <p:cNvPicPr>
              <a:picLocks noChangeAspect="1" noChangeArrowheads="1"/>
            </p:cNvPicPr>
            <p:nvPr/>
          </p:nvPicPr>
          <p:blipFill>
            <a:blip r:embed="rId61" cstate="print"/>
            <a:srcRect/>
            <a:stretch>
              <a:fillRect/>
            </a:stretch>
          </p:blipFill>
          <p:spPr bwMode="auto">
            <a:xfrm>
              <a:off x="4033" y="1557"/>
              <a:ext cx="403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0" name="Picture 83" descr="250px-רשות_המים_לוגו"/>
            <p:cNvPicPr>
              <a:picLocks noChangeAspect="1" noChangeArrowheads="1"/>
            </p:cNvPicPr>
            <p:nvPr/>
          </p:nvPicPr>
          <p:blipFill>
            <a:blip r:embed="rId62" cstate="print"/>
            <a:srcRect/>
            <a:stretch>
              <a:fillRect/>
            </a:stretch>
          </p:blipFill>
          <p:spPr bwMode="auto">
            <a:xfrm>
              <a:off x="3960" y="1754"/>
              <a:ext cx="547" cy="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1" name="Picture 84" descr="ingl_logo_353"/>
            <p:cNvPicPr>
              <a:picLocks noChangeAspect="1" noChangeArrowheads="1"/>
            </p:cNvPicPr>
            <p:nvPr/>
          </p:nvPicPr>
          <p:blipFill>
            <a:blip r:embed="rId63" cstate="print"/>
            <a:srcRect/>
            <a:stretch>
              <a:fillRect/>
            </a:stretch>
          </p:blipFill>
          <p:spPr bwMode="auto">
            <a:xfrm>
              <a:off x="3948" y="2052"/>
              <a:ext cx="572" cy="2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2" name="Picture 85" descr="logo misrad bitachon"/>
            <p:cNvPicPr>
              <a:picLocks noChangeAspect="1" noChangeArrowheads="1"/>
            </p:cNvPicPr>
            <p:nvPr/>
          </p:nvPicPr>
          <p:blipFill>
            <a:blip r:embed="rId64" cstate="print"/>
            <a:srcRect/>
            <a:stretch>
              <a:fillRect/>
            </a:stretch>
          </p:blipFill>
          <p:spPr bwMode="auto">
            <a:xfrm>
              <a:off x="4065" y="2337"/>
              <a:ext cx="338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3" name="Picture 87" descr="BAZAN"/>
            <p:cNvPicPr>
              <a:picLocks noChangeAspect="1" noChangeArrowheads="1"/>
            </p:cNvPicPr>
            <p:nvPr/>
          </p:nvPicPr>
          <p:blipFill>
            <a:blip r:embed="rId65" cstate="print"/>
            <a:srcRect/>
            <a:stretch>
              <a:fillRect/>
            </a:stretch>
          </p:blipFill>
          <p:spPr bwMode="auto">
            <a:xfrm>
              <a:off x="4081" y="2722"/>
              <a:ext cx="306" cy="3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4" name="Picture 88" descr="tel_aviv"/>
            <p:cNvPicPr>
              <a:picLocks noChangeAspect="1" noChangeArrowheads="1"/>
            </p:cNvPicPr>
            <p:nvPr/>
          </p:nvPicPr>
          <p:blipFill>
            <a:blip r:embed="rId66" cstate="print"/>
            <a:srcRect/>
            <a:stretch>
              <a:fillRect/>
            </a:stretch>
          </p:blipFill>
          <p:spPr bwMode="auto">
            <a:xfrm>
              <a:off x="3996" y="3035"/>
              <a:ext cx="475" cy="3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5" name="Picture 89" descr="otzzar"/>
            <p:cNvPicPr>
              <a:picLocks noChangeAspect="1" noChangeArrowheads="1"/>
            </p:cNvPicPr>
            <p:nvPr/>
          </p:nvPicPr>
          <p:blipFill>
            <a:blip r:embed="rId67" cstate="print"/>
            <a:srcRect/>
            <a:stretch>
              <a:fillRect/>
            </a:stretch>
          </p:blipFill>
          <p:spPr bwMode="auto">
            <a:xfrm>
              <a:off x="4094" y="3337"/>
              <a:ext cx="281" cy="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6" name="Picture 90"/>
            <p:cNvPicPr>
              <a:picLocks noChangeAspect="1" noChangeArrowheads="1"/>
            </p:cNvPicPr>
            <p:nvPr/>
          </p:nvPicPr>
          <p:blipFill>
            <a:blip r:embed="rId68" cstate="print"/>
            <a:srcRect/>
            <a:stretch>
              <a:fillRect/>
            </a:stretch>
          </p:blipFill>
          <p:spPr bwMode="auto">
            <a:xfrm>
              <a:off x="4063" y="3597"/>
              <a:ext cx="343" cy="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7" name="Freeform 92"/>
          <p:cNvSpPr>
            <a:spLocks/>
          </p:cNvSpPr>
          <p:nvPr/>
        </p:nvSpPr>
        <p:spPr bwMode="auto">
          <a:xfrm rot="16200000">
            <a:off x="397697" y="1789907"/>
            <a:ext cx="142875" cy="227013"/>
          </a:xfrm>
          <a:custGeom>
            <a:avLst/>
            <a:gdLst>
              <a:gd name="T0" fmla="*/ 2147483647 w 2184"/>
              <a:gd name="T1" fmla="*/ 0 h 3488"/>
              <a:gd name="T2" fmla="*/ 0 w 2184"/>
              <a:gd name="T3" fmla="*/ 2147483647 h 3488"/>
              <a:gd name="T4" fmla="*/ 2147483647 w 2184"/>
              <a:gd name="T5" fmla="*/ 2147483647 h 3488"/>
              <a:gd name="T6" fmla="*/ 2147483647 w 2184"/>
              <a:gd name="T7" fmla="*/ 2147483647 h 3488"/>
              <a:gd name="T8" fmla="*/ 2147483647 w 2184"/>
              <a:gd name="T9" fmla="*/ 2147483647 h 3488"/>
              <a:gd name="T10" fmla="*/ 2147483647 w 2184"/>
              <a:gd name="T11" fmla="*/ 2147483647 h 3488"/>
              <a:gd name="T12" fmla="*/ 2147483647 w 2184"/>
              <a:gd name="T13" fmla="*/ 2147483647 h 3488"/>
              <a:gd name="T14" fmla="*/ 2147483647 w 2184"/>
              <a:gd name="T15" fmla="*/ 0 h 34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84"/>
              <a:gd name="T25" fmla="*/ 0 h 3488"/>
              <a:gd name="T26" fmla="*/ 2184 w 2184"/>
              <a:gd name="T27" fmla="*/ 3488 h 348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84" h="3488">
                <a:moveTo>
                  <a:pt x="1744" y="0"/>
                </a:moveTo>
                <a:lnTo>
                  <a:pt x="0" y="1744"/>
                </a:lnTo>
                <a:lnTo>
                  <a:pt x="1744" y="3488"/>
                </a:lnTo>
                <a:lnTo>
                  <a:pt x="2180" y="3052"/>
                </a:lnTo>
                <a:lnTo>
                  <a:pt x="2184" y="3054"/>
                </a:lnTo>
                <a:lnTo>
                  <a:pt x="874" y="1744"/>
                </a:lnTo>
                <a:lnTo>
                  <a:pt x="2182" y="436"/>
                </a:lnTo>
                <a:lnTo>
                  <a:pt x="1744" y="0"/>
                </a:lnTo>
                <a:close/>
              </a:path>
            </a:pathLst>
          </a:custGeom>
          <a:solidFill>
            <a:srgbClr val="2609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88" name="Freeform 93"/>
          <p:cNvSpPr>
            <a:spLocks/>
          </p:cNvSpPr>
          <p:nvPr/>
        </p:nvSpPr>
        <p:spPr bwMode="auto">
          <a:xfrm rot="16200000">
            <a:off x="1531150" y="1789907"/>
            <a:ext cx="142875" cy="227013"/>
          </a:xfrm>
          <a:custGeom>
            <a:avLst/>
            <a:gdLst>
              <a:gd name="T0" fmla="*/ 2147483647 w 2184"/>
              <a:gd name="T1" fmla="*/ 0 h 3488"/>
              <a:gd name="T2" fmla="*/ 0 w 2184"/>
              <a:gd name="T3" fmla="*/ 2147483647 h 3488"/>
              <a:gd name="T4" fmla="*/ 2147483647 w 2184"/>
              <a:gd name="T5" fmla="*/ 2147483647 h 3488"/>
              <a:gd name="T6" fmla="*/ 2147483647 w 2184"/>
              <a:gd name="T7" fmla="*/ 2147483647 h 3488"/>
              <a:gd name="T8" fmla="*/ 2147483647 w 2184"/>
              <a:gd name="T9" fmla="*/ 2147483647 h 3488"/>
              <a:gd name="T10" fmla="*/ 2147483647 w 2184"/>
              <a:gd name="T11" fmla="*/ 2147483647 h 3488"/>
              <a:gd name="T12" fmla="*/ 2147483647 w 2184"/>
              <a:gd name="T13" fmla="*/ 2147483647 h 3488"/>
              <a:gd name="T14" fmla="*/ 2147483647 w 2184"/>
              <a:gd name="T15" fmla="*/ 0 h 34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84"/>
              <a:gd name="T25" fmla="*/ 0 h 3488"/>
              <a:gd name="T26" fmla="*/ 2184 w 2184"/>
              <a:gd name="T27" fmla="*/ 3488 h 348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84" h="3488">
                <a:moveTo>
                  <a:pt x="1744" y="0"/>
                </a:moveTo>
                <a:lnTo>
                  <a:pt x="0" y="1744"/>
                </a:lnTo>
                <a:lnTo>
                  <a:pt x="1744" y="3488"/>
                </a:lnTo>
                <a:lnTo>
                  <a:pt x="2180" y="3052"/>
                </a:lnTo>
                <a:lnTo>
                  <a:pt x="2184" y="3054"/>
                </a:lnTo>
                <a:lnTo>
                  <a:pt x="874" y="1744"/>
                </a:lnTo>
                <a:lnTo>
                  <a:pt x="2182" y="436"/>
                </a:lnTo>
                <a:lnTo>
                  <a:pt x="1744" y="0"/>
                </a:lnTo>
                <a:close/>
              </a:path>
            </a:pathLst>
          </a:custGeom>
          <a:solidFill>
            <a:srgbClr val="2609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89" name="Freeform 94"/>
          <p:cNvSpPr>
            <a:spLocks/>
          </p:cNvSpPr>
          <p:nvPr/>
        </p:nvSpPr>
        <p:spPr bwMode="auto">
          <a:xfrm rot="16200000">
            <a:off x="2667821" y="1789907"/>
            <a:ext cx="142875" cy="227013"/>
          </a:xfrm>
          <a:custGeom>
            <a:avLst/>
            <a:gdLst>
              <a:gd name="T0" fmla="*/ 2147483647 w 2184"/>
              <a:gd name="T1" fmla="*/ 0 h 3488"/>
              <a:gd name="T2" fmla="*/ 0 w 2184"/>
              <a:gd name="T3" fmla="*/ 2147483647 h 3488"/>
              <a:gd name="T4" fmla="*/ 2147483647 w 2184"/>
              <a:gd name="T5" fmla="*/ 2147483647 h 3488"/>
              <a:gd name="T6" fmla="*/ 2147483647 w 2184"/>
              <a:gd name="T7" fmla="*/ 2147483647 h 3488"/>
              <a:gd name="T8" fmla="*/ 2147483647 w 2184"/>
              <a:gd name="T9" fmla="*/ 2147483647 h 3488"/>
              <a:gd name="T10" fmla="*/ 2147483647 w 2184"/>
              <a:gd name="T11" fmla="*/ 2147483647 h 3488"/>
              <a:gd name="T12" fmla="*/ 2147483647 w 2184"/>
              <a:gd name="T13" fmla="*/ 2147483647 h 3488"/>
              <a:gd name="T14" fmla="*/ 2147483647 w 2184"/>
              <a:gd name="T15" fmla="*/ 0 h 34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84"/>
              <a:gd name="T25" fmla="*/ 0 h 3488"/>
              <a:gd name="T26" fmla="*/ 2184 w 2184"/>
              <a:gd name="T27" fmla="*/ 3488 h 348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84" h="3488">
                <a:moveTo>
                  <a:pt x="1744" y="0"/>
                </a:moveTo>
                <a:lnTo>
                  <a:pt x="0" y="1744"/>
                </a:lnTo>
                <a:lnTo>
                  <a:pt x="1744" y="3488"/>
                </a:lnTo>
                <a:lnTo>
                  <a:pt x="2180" y="3052"/>
                </a:lnTo>
                <a:lnTo>
                  <a:pt x="2184" y="3054"/>
                </a:lnTo>
                <a:lnTo>
                  <a:pt x="874" y="1744"/>
                </a:lnTo>
                <a:lnTo>
                  <a:pt x="2182" y="436"/>
                </a:lnTo>
                <a:lnTo>
                  <a:pt x="1744" y="0"/>
                </a:lnTo>
                <a:close/>
              </a:path>
            </a:pathLst>
          </a:custGeom>
          <a:solidFill>
            <a:srgbClr val="2609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90" name="Freeform 95"/>
          <p:cNvSpPr>
            <a:spLocks/>
          </p:cNvSpPr>
          <p:nvPr/>
        </p:nvSpPr>
        <p:spPr bwMode="auto">
          <a:xfrm rot="16200000">
            <a:off x="8427273" y="1789907"/>
            <a:ext cx="142875" cy="227013"/>
          </a:xfrm>
          <a:custGeom>
            <a:avLst/>
            <a:gdLst>
              <a:gd name="T0" fmla="*/ 2147483647 w 2184"/>
              <a:gd name="T1" fmla="*/ 0 h 3488"/>
              <a:gd name="T2" fmla="*/ 0 w 2184"/>
              <a:gd name="T3" fmla="*/ 2147483647 h 3488"/>
              <a:gd name="T4" fmla="*/ 2147483647 w 2184"/>
              <a:gd name="T5" fmla="*/ 2147483647 h 3488"/>
              <a:gd name="T6" fmla="*/ 2147483647 w 2184"/>
              <a:gd name="T7" fmla="*/ 2147483647 h 3488"/>
              <a:gd name="T8" fmla="*/ 2147483647 w 2184"/>
              <a:gd name="T9" fmla="*/ 2147483647 h 3488"/>
              <a:gd name="T10" fmla="*/ 2147483647 w 2184"/>
              <a:gd name="T11" fmla="*/ 2147483647 h 3488"/>
              <a:gd name="T12" fmla="*/ 2147483647 w 2184"/>
              <a:gd name="T13" fmla="*/ 2147483647 h 3488"/>
              <a:gd name="T14" fmla="*/ 2147483647 w 2184"/>
              <a:gd name="T15" fmla="*/ 0 h 34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84"/>
              <a:gd name="T25" fmla="*/ 0 h 3488"/>
              <a:gd name="T26" fmla="*/ 2184 w 2184"/>
              <a:gd name="T27" fmla="*/ 3488 h 348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84" h="3488">
                <a:moveTo>
                  <a:pt x="1744" y="0"/>
                </a:moveTo>
                <a:lnTo>
                  <a:pt x="0" y="1744"/>
                </a:lnTo>
                <a:lnTo>
                  <a:pt x="1744" y="3488"/>
                </a:lnTo>
                <a:lnTo>
                  <a:pt x="2180" y="3052"/>
                </a:lnTo>
                <a:lnTo>
                  <a:pt x="2184" y="3054"/>
                </a:lnTo>
                <a:lnTo>
                  <a:pt x="874" y="1744"/>
                </a:lnTo>
                <a:lnTo>
                  <a:pt x="2182" y="436"/>
                </a:lnTo>
                <a:lnTo>
                  <a:pt x="1744" y="0"/>
                </a:lnTo>
                <a:close/>
              </a:path>
            </a:pathLst>
          </a:custGeom>
          <a:solidFill>
            <a:srgbClr val="2609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91" name="Freeform 96"/>
          <p:cNvSpPr>
            <a:spLocks/>
          </p:cNvSpPr>
          <p:nvPr/>
        </p:nvSpPr>
        <p:spPr bwMode="auto">
          <a:xfrm rot="16200000">
            <a:off x="7177909" y="1789909"/>
            <a:ext cx="142875" cy="227012"/>
          </a:xfrm>
          <a:custGeom>
            <a:avLst/>
            <a:gdLst>
              <a:gd name="T0" fmla="*/ 2147483647 w 2184"/>
              <a:gd name="T1" fmla="*/ 0 h 3488"/>
              <a:gd name="T2" fmla="*/ 0 w 2184"/>
              <a:gd name="T3" fmla="*/ 2147483647 h 3488"/>
              <a:gd name="T4" fmla="*/ 2147483647 w 2184"/>
              <a:gd name="T5" fmla="*/ 2147483647 h 3488"/>
              <a:gd name="T6" fmla="*/ 2147483647 w 2184"/>
              <a:gd name="T7" fmla="*/ 2147483647 h 3488"/>
              <a:gd name="T8" fmla="*/ 2147483647 w 2184"/>
              <a:gd name="T9" fmla="*/ 2147483647 h 3488"/>
              <a:gd name="T10" fmla="*/ 2147483647 w 2184"/>
              <a:gd name="T11" fmla="*/ 2147483647 h 3488"/>
              <a:gd name="T12" fmla="*/ 2147483647 w 2184"/>
              <a:gd name="T13" fmla="*/ 2147483647 h 3488"/>
              <a:gd name="T14" fmla="*/ 2147483647 w 2184"/>
              <a:gd name="T15" fmla="*/ 0 h 34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84"/>
              <a:gd name="T25" fmla="*/ 0 h 3488"/>
              <a:gd name="T26" fmla="*/ 2184 w 2184"/>
              <a:gd name="T27" fmla="*/ 3488 h 348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84" h="3488">
                <a:moveTo>
                  <a:pt x="1744" y="0"/>
                </a:moveTo>
                <a:lnTo>
                  <a:pt x="0" y="1744"/>
                </a:lnTo>
                <a:lnTo>
                  <a:pt x="1744" y="3488"/>
                </a:lnTo>
                <a:lnTo>
                  <a:pt x="2180" y="3052"/>
                </a:lnTo>
                <a:lnTo>
                  <a:pt x="2184" y="3054"/>
                </a:lnTo>
                <a:lnTo>
                  <a:pt x="874" y="1744"/>
                </a:lnTo>
                <a:lnTo>
                  <a:pt x="2182" y="436"/>
                </a:lnTo>
                <a:lnTo>
                  <a:pt x="1744" y="0"/>
                </a:lnTo>
                <a:close/>
              </a:path>
            </a:pathLst>
          </a:custGeom>
          <a:solidFill>
            <a:srgbClr val="2609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92" name="Freeform 97"/>
          <p:cNvSpPr>
            <a:spLocks/>
          </p:cNvSpPr>
          <p:nvPr/>
        </p:nvSpPr>
        <p:spPr bwMode="auto">
          <a:xfrm rot="16200000">
            <a:off x="3739385" y="1789909"/>
            <a:ext cx="142875" cy="227012"/>
          </a:xfrm>
          <a:custGeom>
            <a:avLst/>
            <a:gdLst>
              <a:gd name="T0" fmla="*/ 2147483647 w 2184"/>
              <a:gd name="T1" fmla="*/ 0 h 3488"/>
              <a:gd name="T2" fmla="*/ 0 w 2184"/>
              <a:gd name="T3" fmla="*/ 2147483647 h 3488"/>
              <a:gd name="T4" fmla="*/ 2147483647 w 2184"/>
              <a:gd name="T5" fmla="*/ 2147483647 h 3488"/>
              <a:gd name="T6" fmla="*/ 2147483647 w 2184"/>
              <a:gd name="T7" fmla="*/ 2147483647 h 3488"/>
              <a:gd name="T8" fmla="*/ 2147483647 w 2184"/>
              <a:gd name="T9" fmla="*/ 2147483647 h 3488"/>
              <a:gd name="T10" fmla="*/ 2147483647 w 2184"/>
              <a:gd name="T11" fmla="*/ 2147483647 h 3488"/>
              <a:gd name="T12" fmla="*/ 2147483647 w 2184"/>
              <a:gd name="T13" fmla="*/ 2147483647 h 3488"/>
              <a:gd name="T14" fmla="*/ 2147483647 w 2184"/>
              <a:gd name="T15" fmla="*/ 0 h 34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84"/>
              <a:gd name="T25" fmla="*/ 0 h 3488"/>
              <a:gd name="T26" fmla="*/ 2184 w 2184"/>
              <a:gd name="T27" fmla="*/ 3488 h 348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84" h="3488">
                <a:moveTo>
                  <a:pt x="1744" y="0"/>
                </a:moveTo>
                <a:lnTo>
                  <a:pt x="0" y="1744"/>
                </a:lnTo>
                <a:lnTo>
                  <a:pt x="1744" y="3488"/>
                </a:lnTo>
                <a:lnTo>
                  <a:pt x="2180" y="3052"/>
                </a:lnTo>
                <a:lnTo>
                  <a:pt x="2184" y="3054"/>
                </a:lnTo>
                <a:lnTo>
                  <a:pt x="874" y="1744"/>
                </a:lnTo>
                <a:lnTo>
                  <a:pt x="2182" y="436"/>
                </a:lnTo>
                <a:lnTo>
                  <a:pt x="1744" y="0"/>
                </a:lnTo>
                <a:close/>
              </a:path>
            </a:pathLst>
          </a:custGeom>
          <a:solidFill>
            <a:srgbClr val="2609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93" name="Freeform 98"/>
          <p:cNvSpPr>
            <a:spLocks/>
          </p:cNvSpPr>
          <p:nvPr/>
        </p:nvSpPr>
        <p:spPr bwMode="auto">
          <a:xfrm rot="16200000">
            <a:off x="4749032" y="1789909"/>
            <a:ext cx="142875" cy="227012"/>
          </a:xfrm>
          <a:custGeom>
            <a:avLst/>
            <a:gdLst>
              <a:gd name="T0" fmla="*/ 2147483647 w 2184"/>
              <a:gd name="T1" fmla="*/ 0 h 3488"/>
              <a:gd name="T2" fmla="*/ 0 w 2184"/>
              <a:gd name="T3" fmla="*/ 2147483647 h 3488"/>
              <a:gd name="T4" fmla="*/ 2147483647 w 2184"/>
              <a:gd name="T5" fmla="*/ 2147483647 h 3488"/>
              <a:gd name="T6" fmla="*/ 2147483647 w 2184"/>
              <a:gd name="T7" fmla="*/ 2147483647 h 3488"/>
              <a:gd name="T8" fmla="*/ 2147483647 w 2184"/>
              <a:gd name="T9" fmla="*/ 2147483647 h 3488"/>
              <a:gd name="T10" fmla="*/ 2147483647 w 2184"/>
              <a:gd name="T11" fmla="*/ 2147483647 h 3488"/>
              <a:gd name="T12" fmla="*/ 2147483647 w 2184"/>
              <a:gd name="T13" fmla="*/ 2147483647 h 3488"/>
              <a:gd name="T14" fmla="*/ 2147483647 w 2184"/>
              <a:gd name="T15" fmla="*/ 0 h 34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84"/>
              <a:gd name="T25" fmla="*/ 0 h 3488"/>
              <a:gd name="T26" fmla="*/ 2184 w 2184"/>
              <a:gd name="T27" fmla="*/ 3488 h 348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84" h="3488">
                <a:moveTo>
                  <a:pt x="1744" y="0"/>
                </a:moveTo>
                <a:lnTo>
                  <a:pt x="0" y="1744"/>
                </a:lnTo>
                <a:lnTo>
                  <a:pt x="1744" y="3488"/>
                </a:lnTo>
                <a:lnTo>
                  <a:pt x="2180" y="3052"/>
                </a:lnTo>
                <a:lnTo>
                  <a:pt x="2184" y="3054"/>
                </a:lnTo>
                <a:lnTo>
                  <a:pt x="874" y="1744"/>
                </a:lnTo>
                <a:lnTo>
                  <a:pt x="2182" y="436"/>
                </a:lnTo>
                <a:lnTo>
                  <a:pt x="1744" y="0"/>
                </a:lnTo>
                <a:close/>
              </a:path>
            </a:pathLst>
          </a:custGeom>
          <a:solidFill>
            <a:srgbClr val="2609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94" name="Freeform 99"/>
          <p:cNvSpPr>
            <a:spLocks/>
          </p:cNvSpPr>
          <p:nvPr/>
        </p:nvSpPr>
        <p:spPr bwMode="auto">
          <a:xfrm rot="16200000">
            <a:off x="5947597" y="1789907"/>
            <a:ext cx="142875" cy="227013"/>
          </a:xfrm>
          <a:custGeom>
            <a:avLst/>
            <a:gdLst>
              <a:gd name="T0" fmla="*/ 2147483647 w 2184"/>
              <a:gd name="T1" fmla="*/ 0 h 3488"/>
              <a:gd name="T2" fmla="*/ 0 w 2184"/>
              <a:gd name="T3" fmla="*/ 2147483647 h 3488"/>
              <a:gd name="T4" fmla="*/ 2147483647 w 2184"/>
              <a:gd name="T5" fmla="*/ 2147483647 h 3488"/>
              <a:gd name="T6" fmla="*/ 2147483647 w 2184"/>
              <a:gd name="T7" fmla="*/ 2147483647 h 3488"/>
              <a:gd name="T8" fmla="*/ 2147483647 w 2184"/>
              <a:gd name="T9" fmla="*/ 2147483647 h 3488"/>
              <a:gd name="T10" fmla="*/ 2147483647 w 2184"/>
              <a:gd name="T11" fmla="*/ 2147483647 h 3488"/>
              <a:gd name="T12" fmla="*/ 2147483647 w 2184"/>
              <a:gd name="T13" fmla="*/ 2147483647 h 3488"/>
              <a:gd name="T14" fmla="*/ 2147483647 w 2184"/>
              <a:gd name="T15" fmla="*/ 0 h 34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84"/>
              <a:gd name="T25" fmla="*/ 0 h 3488"/>
              <a:gd name="T26" fmla="*/ 2184 w 2184"/>
              <a:gd name="T27" fmla="*/ 3488 h 348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84" h="3488">
                <a:moveTo>
                  <a:pt x="1744" y="0"/>
                </a:moveTo>
                <a:lnTo>
                  <a:pt x="0" y="1744"/>
                </a:lnTo>
                <a:lnTo>
                  <a:pt x="1744" y="3488"/>
                </a:lnTo>
                <a:lnTo>
                  <a:pt x="2180" y="3052"/>
                </a:lnTo>
                <a:lnTo>
                  <a:pt x="2184" y="3054"/>
                </a:lnTo>
                <a:lnTo>
                  <a:pt x="874" y="1744"/>
                </a:lnTo>
                <a:lnTo>
                  <a:pt x="2182" y="436"/>
                </a:lnTo>
                <a:lnTo>
                  <a:pt x="1744" y="0"/>
                </a:lnTo>
                <a:close/>
              </a:path>
            </a:pathLst>
          </a:custGeom>
          <a:solidFill>
            <a:srgbClr val="2609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98" name="Title Placeholder 11"/>
          <p:cNvSpPr>
            <a:spLocks noGrp="1"/>
          </p:cNvSpPr>
          <p:nvPr>
            <p:ph type="title"/>
          </p:nvPr>
        </p:nvSpPr>
        <p:spPr>
          <a:xfrm>
            <a:off x="0" y="242392"/>
            <a:ext cx="9144000" cy="738336"/>
          </a:xfrm>
          <a:prstGeom prst="rect">
            <a:avLst/>
          </a:prstGeom>
        </p:spPr>
        <p:txBody>
          <a:bodyPr rtlCol="1">
            <a:normAutofit/>
          </a:bodyPr>
          <a:lstStyle>
            <a:lvl1pPr>
              <a:defRPr sz="3600" baseline="0"/>
            </a:lvl1pPr>
          </a:lstStyle>
          <a:p>
            <a:r>
              <a:rPr lang="he-IL"/>
              <a:t>לחץ כדי לערוך סגנון כותרת של תבנית בסיס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xmlns="" val="1398093267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01D53-F398-4AEF-A6EF-90068E98C0F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1925913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49" y="366713"/>
            <a:ext cx="1543051" cy="78009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10" y="366713"/>
            <a:ext cx="4476751" cy="78009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79344-D773-4ABE-82E8-9030A5E18B56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4110456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05790-5E1C-43DA-8F45-6E7B5429C925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4202808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D5102-A69B-40FB-8ADA-32E866DEF518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7354408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1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C7C07-FEAB-426F-81A4-7CF4D0C1826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064336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052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AB6B3-86DE-4624-82E6-776CE232A5D3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4712401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BCD76-033D-4473-9B08-E7FF206CA65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0897580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AE49E1-F44A-4E8B-B148-BE42E88D3AD8}" type="datetime8">
              <a:rPr lang="he-IL" smtClean="0">
                <a:solidFill>
                  <a:srgbClr val="000000"/>
                </a:solidFill>
              </a:rPr>
              <a:pPr>
                <a:defRPr/>
              </a:pPr>
              <a:t>23 אוקטובר 17</a:t>
            </a:fld>
            <a:endParaRPr lang="he-IL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7121670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D431B-2117-4222-8C67-D11CEED96F1C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1813155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9" y="273058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0" y="1435108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2B07B-1D22-48BA-BD44-7F26F6A4427E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11085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oje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17"/>
          <p:cNvSpPr>
            <a:spLocks noChangeShapeType="1"/>
          </p:cNvSpPr>
          <p:nvPr/>
        </p:nvSpPr>
        <p:spPr bwMode="auto">
          <a:xfrm flipV="1">
            <a:off x="0" y="2133600"/>
            <a:ext cx="9144000" cy="1588"/>
          </a:xfrm>
          <a:prstGeom prst="line">
            <a:avLst/>
          </a:prstGeom>
          <a:noFill/>
          <a:ln w="12700">
            <a:solidFill>
              <a:schemeClr val="bg1">
                <a:lumMod val="85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10" name="Line 17"/>
          <p:cNvSpPr>
            <a:spLocks noChangeShapeType="1"/>
          </p:cNvSpPr>
          <p:nvPr/>
        </p:nvSpPr>
        <p:spPr bwMode="auto">
          <a:xfrm flipV="1">
            <a:off x="6349" y="3192465"/>
            <a:ext cx="9137651" cy="42862"/>
          </a:xfrm>
          <a:prstGeom prst="line">
            <a:avLst/>
          </a:prstGeom>
          <a:noFill/>
          <a:ln w="12700">
            <a:solidFill>
              <a:schemeClr val="bg1">
                <a:lumMod val="85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11" name="Line 17"/>
          <p:cNvSpPr>
            <a:spLocks noChangeShapeType="1"/>
          </p:cNvSpPr>
          <p:nvPr/>
        </p:nvSpPr>
        <p:spPr bwMode="auto">
          <a:xfrm flipV="1">
            <a:off x="6349" y="4292655"/>
            <a:ext cx="9137651" cy="23813"/>
          </a:xfrm>
          <a:prstGeom prst="line">
            <a:avLst/>
          </a:prstGeom>
          <a:noFill/>
          <a:ln w="12700">
            <a:solidFill>
              <a:schemeClr val="bg1">
                <a:lumMod val="85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12" name="Line 17"/>
          <p:cNvSpPr>
            <a:spLocks noChangeShapeType="1"/>
          </p:cNvSpPr>
          <p:nvPr/>
        </p:nvSpPr>
        <p:spPr bwMode="auto">
          <a:xfrm flipV="1">
            <a:off x="0" y="5373688"/>
            <a:ext cx="9144000" cy="38100"/>
          </a:xfrm>
          <a:prstGeom prst="line">
            <a:avLst/>
          </a:prstGeom>
          <a:noFill/>
          <a:ln w="12700">
            <a:solidFill>
              <a:schemeClr val="bg1">
                <a:lumMod val="85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251232" y="1268528"/>
            <a:ext cx="1152525" cy="720725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pPr lvl="0"/>
            <a:r>
              <a:rPr lang="he-IL" noProof="0"/>
              <a:t>לחץ על הסמל כדי להוסיף תמונה</a:t>
            </a:r>
          </a:p>
        </p:txBody>
      </p:sp>
      <p:sp>
        <p:nvSpPr>
          <p:cNvPr id="15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251232" y="2276987"/>
            <a:ext cx="1152525" cy="720725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pPr lvl="0"/>
            <a:r>
              <a:rPr lang="he-IL" noProof="0"/>
              <a:t>לחץ על הסמל כדי להוסיף תמונה</a:t>
            </a:r>
          </a:p>
        </p:txBody>
      </p:sp>
      <p:sp>
        <p:nvSpPr>
          <p:cNvPr id="16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251232" y="3356998"/>
            <a:ext cx="1152525" cy="720725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pPr lvl="0"/>
            <a:r>
              <a:rPr lang="he-IL" noProof="0"/>
              <a:t>לחץ על הסמל כדי להוסיף תמונה</a:t>
            </a:r>
          </a:p>
        </p:txBody>
      </p:sp>
      <p:sp>
        <p:nvSpPr>
          <p:cNvPr id="17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251232" y="4437227"/>
            <a:ext cx="1152525" cy="720725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pPr lvl="0"/>
            <a:r>
              <a:rPr lang="he-IL" noProof="0"/>
              <a:t>לחץ על הסמל כדי להוסיף תמונה</a:t>
            </a:r>
          </a:p>
        </p:txBody>
      </p:sp>
      <p:sp>
        <p:nvSpPr>
          <p:cNvPr id="18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251232" y="5445339"/>
            <a:ext cx="1152525" cy="720725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pPr lvl="0"/>
            <a:r>
              <a:rPr lang="he-IL" noProof="0"/>
              <a:t>לחץ על הסמל כדי להוסיף תמונה</a:t>
            </a:r>
          </a:p>
        </p:txBody>
      </p:sp>
      <p:sp>
        <p:nvSpPr>
          <p:cNvPr id="19" name="Title Placeholder 1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  <a:prstGeom prst="rect">
            <a:avLst/>
          </a:prstGeom>
        </p:spPr>
        <p:txBody>
          <a:bodyPr rtlCol="1">
            <a:normAutofit/>
          </a:bodyPr>
          <a:lstStyle>
            <a:lvl1pPr>
              <a:defRPr baseline="0"/>
            </a:lvl1pPr>
          </a:lstStyle>
          <a:p>
            <a:r>
              <a:rPr lang="he-IL"/>
              <a:t>לחץ כדי לערוך סגנון כותרת של תבנית בסיס</a:t>
            </a:r>
            <a:endParaRPr lang="he-IL" dirty="0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5"/>
          </p:nvPr>
        </p:nvSpPr>
        <p:spPr>
          <a:xfrm>
            <a:off x="1979715" y="1557338"/>
            <a:ext cx="6962676" cy="4463950"/>
          </a:xfrm>
          <a:prstGeom prst="rect">
            <a:avLst/>
          </a:prstGeom>
        </p:spPr>
        <p:txBody>
          <a:bodyPr/>
          <a:lstStyle>
            <a:lvl1pPr marL="342900" marR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 sz="1800" baseline="0">
                <a:latin typeface="Arial" pitchFamily="34" charset="0"/>
                <a:cs typeface="Arial" pitchFamily="34" charset="0"/>
              </a:defRPr>
            </a:lvl1pPr>
            <a:lvl2pPr>
              <a:buFontTx/>
              <a:buBlip>
                <a:blip r:embed="rId2"/>
              </a:buBlip>
              <a:defRPr/>
            </a:lvl2pPr>
            <a:lvl3pPr>
              <a:buFontTx/>
              <a:buBlip>
                <a:blip r:embed="rId2"/>
              </a:buBlip>
              <a:defRPr/>
            </a:lvl3pPr>
            <a:lvl4pPr>
              <a:buFontTx/>
              <a:buBlip>
                <a:blip r:embed="rId2"/>
              </a:buBlip>
              <a:defRPr/>
            </a:lvl4pPr>
            <a:lvl5pPr>
              <a:buFontTx/>
              <a:buBlip>
                <a:blip r:embed="rId2"/>
              </a:buBlip>
              <a:defRPr/>
            </a:lvl5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77713425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A30D2-0D54-492D-AC1A-4D5F6549C63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3725904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01D53-F398-4AEF-A6EF-90068E98C0F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6080551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49" y="366713"/>
            <a:ext cx="1543051" cy="78009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10" y="366713"/>
            <a:ext cx="4476751" cy="78009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79344-D773-4ABE-82E8-9030A5E18B56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2106109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05790-5E1C-43DA-8F45-6E7B5429C925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1631476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D5102-A69B-40FB-8ADA-32E866DEF518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11749451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1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C7C07-FEAB-426F-81A4-7CF4D0C1826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5152345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052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AB6B3-86DE-4624-82E6-776CE232A5D3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94760308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BCD76-033D-4473-9B08-E7FF206CA65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4681743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AE49E1-F44A-4E8B-B148-BE42E88D3AD8}" type="datetime8">
              <a:rPr lang="he-IL" smtClean="0">
                <a:solidFill>
                  <a:srgbClr val="000000"/>
                </a:solidFill>
              </a:rPr>
              <a:pPr>
                <a:defRPr/>
              </a:pPr>
              <a:t>23 אוקטובר 17</a:t>
            </a:fld>
            <a:endParaRPr lang="he-IL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9683458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D431B-2117-4222-8C67-D11CEED96F1C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74665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oject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42"/>
          <p:cNvSpPr>
            <a:spLocks noChangeArrowheads="1"/>
          </p:cNvSpPr>
          <p:nvPr/>
        </p:nvSpPr>
        <p:spPr bwMode="auto">
          <a:xfrm>
            <a:off x="179395" y="1484313"/>
            <a:ext cx="4556125" cy="4565650"/>
          </a:xfrm>
          <a:prstGeom prst="roundRect">
            <a:avLst>
              <a:gd name="adj" fmla="val 16667"/>
            </a:avLst>
          </a:prstGeom>
          <a:noFill/>
          <a:ln w="9525" algn="ctr">
            <a:solidFill>
              <a:srgbClr val="058194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en-US" sz="1400" dirty="0">
              <a:solidFill>
                <a:srgbClr val="2A0000"/>
              </a:solidFill>
              <a:latin typeface="Calibri"/>
            </a:endParaRPr>
          </a:p>
        </p:txBody>
      </p:sp>
      <p:sp>
        <p:nvSpPr>
          <p:cNvPr id="22" name="Freeform 47"/>
          <p:cNvSpPr>
            <a:spLocks/>
          </p:cNvSpPr>
          <p:nvPr/>
        </p:nvSpPr>
        <p:spPr bwMode="auto">
          <a:xfrm>
            <a:off x="4932363" y="2352728"/>
            <a:ext cx="227012" cy="360363"/>
          </a:xfrm>
          <a:custGeom>
            <a:avLst/>
            <a:gdLst>
              <a:gd name="T0" fmla="*/ 2147483647 w 1248"/>
              <a:gd name="T1" fmla="*/ 0 h 1992"/>
              <a:gd name="T2" fmla="*/ 0 w 1248"/>
              <a:gd name="T3" fmla="*/ 2147483647 h 1992"/>
              <a:gd name="T4" fmla="*/ 2147483647 w 1248"/>
              <a:gd name="T5" fmla="*/ 2147483647 h 1992"/>
              <a:gd name="T6" fmla="*/ 2147483647 w 1248"/>
              <a:gd name="T7" fmla="*/ 2147483647 h 1992"/>
              <a:gd name="T8" fmla="*/ 2147483647 w 1248"/>
              <a:gd name="T9" fmla="*/ 2147483647 h 1992"/>
              <a:gd name="T10" fmla="*/ 2147483647 w 1248"/>
              <a:gd name="T11" fmla="*/ 2147483647 h 1992"/>
              <a:gd name="T12" fmla="*/ 2147483647 w 1248"/>
              <a:gd name="T13" fmla="*/ 2147483647 h 1992"/>
              <a:gd name="T14" fmla="*/ 2147483647 w 1248"/>
              <a:gd name="T15" fmla="*/ 0 h 199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48"/>
              <a:gd name="T25" fmla="*/ 0 h 1992"/>
              <a:gd name="T26" fmla="*/ 1248 w 1248"/>
              <a:gd name="T27" fmla="*/ 1992 h 199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48" h="1992">
                <a:moveTo>
                  <a:pt x="996" y="0"/>
                </a:moveTo>
                <a:lnTo>
                  <a:pt x="0" y="996"/>
                </a:lnTo>
                <a:lnTo>
                  <a:pt x="996" y="1992"/>
                </a:lnTo>
                <a:lnTo>
                  <a:pt x="1246" y="1743"/>
                </a:lnTo>
                <a:lnTo>
                  <a:pt x="1248" y="1744"/>
                </a:lnTo>
                <a:lnTo>
                  <a:pt x="499" y="996"/>
                </a:lnTo>
                <a:lnTo>
                  <a:pt x="1247" y="249"/>
                </a:lnTo>
                <a:lnTo>
                  <a:pt x="996" y="0"/>
                </a:lnTo>
                <a:close/>
              </a:path>
            </a:pathLst>
          </a:custGeom>
          <a:solidFill>
            <a:srgbClr val="2609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23" name="Freeform 48"/>
          <p:cNvSpPr>
            <a:spLocks/>
          </p:cNvSpPr>
          <p:nvPr/>
        </p:nvSpPr>
        <p:spPr bwMode="auto">
          <a:xfrm>
            <a:off x="4932363" y="2928940"/>
            <a:ext cx="227012" cy="360362"/>
          </a:xfrm>
          <a:custGeom>
            <a:avLst/>
            <a:gdLst>
              <a:gd name="T0" fmla="*/ 2147483647 w 1248"/>
              <a:gd name="T1" fmla="*/ 0 h 1992"/>
              <a:gd name="T2" fmla="*/ 0 w 1248"/>
              <a:gd name="T3" fmla="*/ 2147483647 h 1992"/>
              <a:gd name="T4" fmla="*/ 2147483647 w 1248"/>
              <a:gd name="T5" fmla="*/ 2147483647 h 1992"/>
              <a:gd name="T6" fmla="*/ 2147483647 w 1248"/>
              <a:gd name="T7" fmla="*/ 2147483647 h 1992"/>
              <a:gd name="T8" fmla="*/ 2147483647 w 1248"/>
              <a:gd name="T9" fmla="*/ 2147483647 h 1992"/>
              <a:gd name="T10" fmla="*/ 2147483647 w 1248"/>
              <a:gd name="T11" fmla="*/ 2147483647 h 1992"/>
              <a:gd name="T12" fmla="*/ 2147483647 w 1248"/>
              <a:gd name="T13" fmla="*/ 2147483647 h 1992"/>
              <a:gd name="T14" fmla="*/ 2147483647 w 1248"/>
              <a:gd name="T15" fmla="*/ 0 h 199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48"/>
              <a:gd name="T25" fmla="*/ 0 h 1992"/>
              <a:gd name="T26" fmla="*/ 1248 w 1248"/>
              <a:gd name="T27" fmla="*/ 1992 h 199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48" h="1992">
                <a:moveTo>
                  <a:pt x="996" y="0"/>
                </a:moveTo>
                <a:lnTo>
                  <a:pt x="0" y="996"/>
                </a:lnTo>
                <a:lnTo>
                  <a:pt x="996" y="1992"/>
                </a:lnTo>
                <a:lnTo>
                  <a:pt x="1246" y="1743"/>
                </a:lnTo>
                <a:lnTo>
                  <a:pt x="1248" y="1744"/>
                </a:lnTo>
                <a:lnTo>
                  <a:pt x="499" y="996"/>
                </a:lnTo>
                <a:lnTo>
                  <a:pt x="1247" y="249"/>
                </a:lnTo>
                <a:lnTo>
                  <a:pt x="996" y="0"/>
                </a:lnTo>
                <a:close/>
              </a:path>
            </a:pathLst>
          </a:custGeom>
          <a:solidFill>
            <a:srgbClr val="2609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24" name="Freeform 49"/>
          <p:cNvSpPr>
            <a:spLocks/>
          </p:cNvSpPr>
          <p:nvPr/>
        </p:nvSpPr>
        <p:spPr bwMode="auto">
          <a:xfrm>
            <a:off x="4932363" y="3505207"/>
            <a:ext cx="227012" cy="360363"/>
          </a:xfrm>
          <a:custGeom>
            <a:avLst/>
            <a:gdLst>
              <a:gd name="T0" fmla="*/ 2147483647 w 1248"/>
              <a:gd name="T1" fmla="*/ 0 h 1992"/>
              <a:gd name="T2" fmla="*/ 0 w 1248"/>
              <a:gd name="T3" fmla="*/ 2147483647 h 1992"/>
              <a:gd name="T4" fmla="*/ 2147483647 w 1248"/>
              <a:gd name="T5" fmla="*/ 2147483647 h 1992"/>
              <a:gd name="T6" fmla="*/ 2147483647 w 1248"/>
              <a:gd name="T7" fmla="*/ 2147483647 h 1992"/>
              <a:gd name="T8" fmla="*/ 2147483647 w 1248"/>
              <a:gd name="T9" fmla="*/ 2147483647 h 1992"/>
              <a:gd name="T10" fmla="*/ 2147483647 w 1248"/>
              <a:gd name="T11" fmla="*/ 2147483647 h 1992"/>
              <a:gd name="T12" fmla="*/ 2147483647 w 1248"/>
              <a:gd name="T13" fmla="*/ 2147483647 h 1992"/>
              <a:gd name="T14" fmla="*/ 2147483647 w 1248"/>
              <a:gd name="T15" fmla="*/ 0 h 199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48"/>
              <a:gd name="T25" fmla="*/ 0 h 1992"/>
              <a:gd name="T26" fmla="*/ 1248 w 1248"/>
              <a:gd name="T27" fmla="*/ 1992 h 199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48" h="1992">
                <a:moveTo>
                  <a:pt x="996" y="0"/>
                </a:moveTo>
                <a:lnTo>
                  <a:pt x="0" y="996"/>
                </a:lnTo>
                <a:lnTo>
                  <a:pt x="996" y="1992"/>
                </a:lnTo>
                <a:lnTo>
                  <a:pt x="1246" y="1743"/>
                </a:lnTo>
                <a:lnTo>
                  <a:pt x="1248" y="1744"/>
                </a:lnTo>
                <a:lnTo>
                  <a:pt x="499" y="996"/>
                </a:lnTo>
                <a:lnTo>
                  <a:pt x="1247" y="249"/>
                </a:lnTo>
                <a:lnTo>
                  <a:pt x="996" y="0"/>
                </a:lnTo>
                <a:close/>
              </a:path>
            </a:pathLst>
          </a:custGeom>
          <a:solidFill>
            <a:srgbClr val="2609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25" name="Freeform 50"/>
          <p:cNvSpPr>
            <a:spLocks/>
          </p:cNvSpPr>
          <p:nvPr/>
        </p:nvSpPr>
        <p:spPr bwMode="auto">
          <a:xfrm>
            <a:off x="4932363" y="4081465"/>
            <a:ext cx="227012" cy="360362"/>
          </a:xfrm>
          <a:custGeom>
            <a:avLst/>
            <a:gdLst>
              <a:gd name="T0" fmla="*/ 2147483647 w 1248"/>
              <a:gd name="T1" fmla="*/ 0 h 1992"/>
              <a:gd name="T2" fmla="*/ 0 w 1248"/>
              <a:gd name="T3" fmla="*/ 2147483647 h 1992"/>
              <a:gd name="T4" fmla="*/ 2147483647 w 1248"/>
              <a:gd name="T5" fmla="*/ 2147483647 h 1992"/>
              <a:gd name="T6" fmla="*/ 2147483647 w 1248"/>
              <a:gd name="T7" fmla="*/ 2147483647 h 1992"/>
              <a:gd name="T8" fmla="*/ 2147483647 w 1248"/>
              <a:gd name="T9" fmla="*/ 2147483647 h 1992"/>
              <a:gd name="T10" fmla="*/ 2147483647 w 1248"/>
              <a:gd name="T11" fmla="*/ 2147483647 h 1992"/>
              <a:gd name="T12" fmla="*/ 2147483647 w 1248"/>
              <a:gd name="T13" fmla="*/ 2147483647 h 1992"/>
              <a:gd name="T14" fmla="*/ 2147483647 w 1248"/>
              <a:gd name="T15" fmla="*/ 0 h 199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48"/>
              <a:gd name="T25" fmla="*/ 0 h 1992"/>
              <a:gd name="T26" fmla="*/ 1248 w 1248"/>
              <a:gd name="T27" fmla="*/ 1992 h 199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48" h="1992">
                <a:moveTo>
                  <a:pt x="996" y="0"/>
                </a:moveTo>
                <a:lnTo>
                  <a:pt x="0" y="996"/>
                </a:lnTo>
                <a:lnTo>
                  <a:pt x="996" y="1992"/>
                </a:lnTo>
                <a:lnTo>
                  <a:pt x="1246" y="1743"/>
                </a:lnTo>
                <a:lnTo>
                  <a:pt x="1248" y="1744"/>
                </a:lnTo>
                <a:lnTo>
                  <a:pt x="499" y="996"/>
                </a:lnTo>
                <a:lnTo>
                  <a:pt x="1247" y="249"/>
                </a:lnTo>
                <a:lnTo>
                  <a:pt x="996" y="0"/>
                </a:lnTo>
                <a:close/>
              </a:path>
            </a:pathLst>
          </a:custGeom>
          <a:solidFill>
            <a:srgbClr val="2609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26" name="Freeform 51"/>
          <p:cNvSpPr>
            <a:spLocks/>
          </p:cNvSpPr>
          <p:nvPr/>
        </p:nvSpPr>
        <p:spPr bwMode="auto">
          <a:xfrm>
            <a:off x="4932363" y="4657778"/>
            <a:ext cx="227012" cy="360363"/>
          </a:xfrm>
          <a:custGeom>
            <a:avLst/>
            <a:gdLst>
              <a:gd name="T0" fmla="*/ 2147483647 w 1248"/>
              <a:gd name="T1" fmla="*/ 0 h 1992"/>
              <a:gd name="T2" fmla="*/ 0 w 1248"/>
              <a:gd name="T3" fmla="*/ 2147483647 h 1992"/>
              <a:gd name="T4" fmla="*/ 2147483647 w 1248"/>
              <a:gd name="T5" fmla="*/ 2147483647 h 1992"/>
              <a:gd name="T6" fmla="*/ 2147483647 w 1248"/>
              <a:gd name="T7" fmla="*/ 2147483647 h 1992"/>
              <a:gd name="T8" fmla="*/ 2147483647 w 1248"/>
              <a:gd name="T9" fmla="*/ 2147483647 h 1992"/>
              <a:gd name="T10" fmla="*/ 2147483647 w 1248"/>
              <a:gd name="T11" fmla="*/ 2147483647 h 1992"/>
              <a:gd name="T12" fmla="*/ 2147483647 w 1248"/>
              <a:gd name="T13" fmla="*/ 2147483647 h 1992"/>
              <a:gd name="T14" fmla="*/ 2147483647 w 1248"/>
              <a:gd name="T15" fmla="*/ 0 h 199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48"/>
              <a:gd name="T25" fmla="*/ 0 h 1992"/>
              <a:gd name="T26" fmla="*/ 1248 w 1248"/>
              <a:gd name="T27" fmla="*/ 1992 h 199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48" h="1992">
                <a:moveTo>
                  <a:pt x="996" y="0"/>
                </a:moveTo>
                <a:lnTo>
                  <a:pt x="0" y="996"/>
                </a:lnTo>
                <a:lnTo>
                  <a:pt x="996" y="1992"/>
                </a:lnTo>
                <a:lnTo>
                  <a:pt x="1246" y="1743"/>
                </a:lnTo>
                <a:lnTo>
                  <a:pt x="1248" y="1744"/>
                </a:lnTo>
                <a:lnTo>
                  <a:pt x="499" y="996"/>
                </a:lnTo>
                <a:lnTo>
                  <a:pt x="1247" y="249"/>
                </a:lnTo>
                <a:lnTo>
                  <a:pt x="996" y="0"/>
                </a:lnTo>
                <a:close/>
              </a:path>
            </a:pathLst>
          </a:custGeom>
          <a:solidFill>
            <a:srgbClr val="2609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27" name="Freeform 52"/>
          <p:cNvSpPr>
            <a:spLocks/>
          </p:cNvSpPr>
          <p:nvPr/>
        </p:nvSpPr>
        <p:spPr bwMode="auto">
          <a:xfrm>
            <a:off x="4932363" y="5235629"/>
            <a:ext cx="227012" cy="360363"/>
          </a:xfrm>
          <a:custGeom>
            <a:avLst/>
            <a:gdLst>
              <a:gd name="T0" fmla="*/ 2147483647 w 1248"/>
              <a:gd name="T1" fmla="*/ 0 h 1992"/>
              <a:gd name="T2" fmla="*/ 0 w 1248"/>
              <a:gd name="T3" fmla="*/ 2147483647 h 1992"/>
              <a:gd name="T4" fmla="*/ 2147483647 w 1248"/>
              <a:gd name="T5" fmla="*/ 2147483647 h 1992"/>
              <a:gd name="T6" fmla="*/ 2147483647 w 1248"/>
              <a:gd name="T7" fmla="*/ 2147483647 h 1992"/>
              <a:gd name="T8" fmla="*/ 2147483647 w 1248"/>
              <a:gd name="T9" fmla="*/ 2147483647 h 1992"/>
              <a:gd name="T10" fmla="*/ 2147483647 w 1248"/>
              <a:gd name="T11" fmla="*/ 2147483647 h 1992"/>
              <a:gd name="T12" fmla="*/ 2147483647 w 1248"/>
              <a:gd name="T13" fmla="*/ 2147483647 h 1992"/>
              <a:gd name="T14" fmla="*/ 2147483647 w 1248"/>
              <a:gd name="T15" fmla="*/ 0 h 199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48"/>
              <a:gd name="T25" fmla="*/ 0 h 1992"/>
              <a:gd name="T26" fmla="*/ 1248 w 1248"/>
              <a:gd name="T27" fmla="*/ 1992 h 199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48" h="1992">
                <a:moveTo>
                  <a:pt x="996" y="0"/>
                </a:moveTo>
                <a:lnTo>
                  <a:pt x="0" y="996"/>
                </a:lnTo>
                <a:lnTo>
                  <a:pt x="996" y="1992"/>
                </a:lnTo>
                <a:lnTo>
                  <a:pt x="1246" y="1743"/>
                </a:lnTo>
                <a:lnTo>
                  <a:pt x="1248" y="1744"/>
                </a:lnTo>
                <a:lnTo>
                  <a:pt x="499" y="996"/>
                </a:lnTo>
                <a:lnTo>
                  <a:pt x="1247" y="249"/>
                </a:lnTo>
                <a:lnTo>
                  <a:pt x="996" y="0"/>
                </a:lnTo>
                <a:close/>
              </a:path>
            </a:pathLst>
          </a:custGeom>
          <a:solidFill>
            <a:srgbClr val="2609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28" name="AutoShape 42"/>
          <p:cNvSpPr>
            <a:spLocks noChangeArrowheads="1"/>
          </p:cNvSpPr>
          <p:nvPr/>
        </p:nvSpPr>
        <p:spPr bwMode="auto">
          <a:xfrm>
            <a:off x="5459413" y="1484313"/>
            <a:ext cx="3505200" cy="4565650"/>
          </a:xfrm>
          <a:prstGeom prst="roundRect">
            <a:avLst>
              <a:gd name="adj" fmla="val 16667"/>
            </a:avLst>
          </a:prstGeom>
          <a:noFill/>
          <a:ln w="9525" algn="ctr">
            <a:solidFill>
              <a:srgbClr val="058194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en-US" sz="1400" dirty="0">
              <a:solidFill>
                <a:srgbClr val="2A0000"/>
              </a:solidFill>
              <a:latin typeface="Calibri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288" y="0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he-IL"/>
              <a:t>לחץ כדי לערוך סגנון כותרת של תבנית בסיס</a:t>
            </a:r>
            <a:endParaRPr lang="he-IL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323584" y="2348880"/>
            <a:ext cx="4298131" cy="2879700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 sz="1600">
                <a:latin typeface="Arial" pitchFamily="34" charset="0"/>
                <a:cs typeface="Arial" pitchFamily="34" charset="0"/>
              </a:defRPr>
            </a:lvl1pPr>
            <a:lvl2pPr>
              <a:defRPr sz="1600">
                <a:latin typeface="Arial" pitchFamily="34" charset="0"/>
                <a:cs typeface="Arial" pitchFamily="34" charset="0"/>
              </a:defRPr>
            </a:lvl2pPr>
            <a:lvl3pPr>
              <a:defRPr sz="1600">
                <a:latin typeface="Arial" pitchFamily="34" charset="0"/>
                <a:cs typeface="Arial" pitchFamily="34" charset="0"/>
              </a:defRPr>
            </a:lvl3pPr>
            <a:lvl4pPr>
              <a:defRPr sz="1600">
                <a:latin typeface="Arial" pitchFamily="34" charset="0"/>
                <a:cs typeface="Arial" pitchFamily="34" charset="0"/>
              </a:defRPr>
            </a:lvl4pPr>
            <a:lvl5pPr>
              <a:defRPr sz="16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7380315" y="1772816"/>
            <a:ext cx="1345804" cy="91440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he-IL" noProof="0"/>
              <a:t>לחץ על הסמל כדי להוסיף תמונה</a:t>
            </a:r>
          </a:p>
        </p:txBody>
      </p:sp>
      <p:sp>
        <p:nvSpPr>
          <p:cNvPr id="15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5724131" y="1772816"/>
            <a:ext cx="1345804" cy="91440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he-IL" noProof="0"/>
              <a:t>לחץ על הסמל כדי להוסיף תמונה</a:t>
            </a:r>
          </a:p>
        </p:txBody>
      </p:sp>
      <p:sp>
        <p:nvSpPr>
          <p:cNvPr id="16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7380315" y="2924944"/>
            <a:ext cx="1345804" cy="91440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he-IL" noProof="0"/>
              <a:t>לחץ על הסמל כדי להוסיף תמונה</a:t>
            </a:r>
          </a:p>
        </p:txBody>
      </p:sp>
      <p:sp>
        <p:nvSpPr>
          <p:cNvPr id="17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5724131" y="2924944"/>
            <a:ext cx="1345804" cy="91440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he-IL" noProof="0"/>
              <a:t>לחץ על הסמל כדי להוסיף תמונה</a:t>
            </a:r>
          </a:p>
        </p:txBody>
      </p:sp>
      <p:sp>
        <p:nvSpPr>
          <p:cNvPr id="18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7380315" y="3933056"/>
            <a:ext cx="1345804" cy="91440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he-IL" noProof="0"/>
              <a:t>לחץ על הסמל כדי להוסיף תמונה</a:t>
            </a:r>
          </a:p>
        </p:txBody>
      </p:sp>
      <p:sp>
        <p:nvSpPr>
          <p:cNvPr id="19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5724131" y="3933056"/>
            <a:ext cx="1345804" cy="91440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he-IL" noProof="0"/>
              <a:t>לחץ על הסמל כדי להוסיף תמונה</a:t>
            </a:r>
          </a:p>
        </p:txBody>
      </p:sp>
      <p:sp>
        <p:nvSpPr>
          <p:cNvPr id="20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7380315" y="4941168"/>
            <a:ext cx="1345804" cy="91440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he-IL" noProof="0"/>
              <a:t>לחץ על הסמל כדי להוסיף תמונה</a:t>
            </a:r>
          </a:p>
        </p:txBody>
      </p:sp>
      <p:sp>
        <p:nvSpPr>
          <p:cNvPr id="21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5724131" y="4941168"/>
            <a:ext cx="1345804" cy="91440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he-IL" noProof="0"/>
              <a:t>לחץ על הסמל כדי להוסיף תמונה</a:t>
            </a:r>
          </a:p>
        </p:txBody>
      </p:sp>
    </p:spTree>
    <p:extLst>
      <p:ext uri="{BB962C8B-B14F-4D97-AF65-F5344CB8AC3E}">
        <p14:creationId xmlns:p14="http://schemas.microsoft.com/office/powerpoint/2010/main" xmlns="" val="1435186794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9" y="273058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0" y="1435108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2B07B-1D22-48BA-BD44-7F26F6A4427E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4531279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A30D2-0D54-492D-AC1A-4D5F6549C63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8157645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01D53-F398-4AEF-A6EF-90068E98C0F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2844102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49" y="366713"/>
            <a:ext cx="1543051" cy="78009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10" y="366713"/>
            <a:ext cx="4476751" cy="78009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79344-D773-4ABE-82E8-9030A5E18B56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0935484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05790-5E1C-43DA-8F45-6E7B5429C925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5068842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D5102-A69B-40FB-8ADA-32E866DEF518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7300367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1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C7C07-FEAB-426F-81A4-7CF4D0C1826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6627183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052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AB6B3-86DE-4624-82E6-776CE232A5D3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7123110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BCD76-033D-4473-9B08-E7FF206CA65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8085344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AE49E1-F44A-4E8B-B148-BE42E88D3AD8}" type="datetime8">
              <a:rPr lang="he-IL" smtClean="0">
                <a:solidFill>
                  <a:srgbClr val="000000"/>
                </a:solidFill>
              </a:rPr>
              <a:pPr>
                <a:defRPr/>
              </a:pPr>
              <a:t>23 אוקטובר 17</a:t>
            </a:fld>
            <a:endParaRPr lang="he-IL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536098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31640" y="1268760"/>
            <a:ext cx="6408712" cy="4806534"/>
          </a:xfrm>
          <a:prstGeom prst="rect">
            <a:avLst/>
          </a:prstGeom>
          <a:ln w="38100">
            <a:solidFill>
              <a:srgbClr val="FAB900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he-IL" noProof="0"/>
              <a:t>לחץ על הסמל כדי להוסיף תמונה</a:t>
            </a:r>
          </a:p>
        </p:txBody>
      </p:sp>
      <p:sp>
        <p:nvSpPr>
          <p:cNvPr id="8" name="Title Placeholder 1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  <a:prstGeom prst="rect">
            <a:avLst/>
          </a:prstGeom>
        </p:spPr>
        <p:txBody>
          <a:bodyPr rtlCol="1">
            <a:normAutofit/>
          </a:bodyPr>
          <a:lstStyle/>
          <a:p>
            <a:r>
              <a:rPr lang="he-IL"/>
              <a:t>לחץ כדי לערוך סגנון כותרת של תבנית בסיס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xmlns="" val="609172850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D431B-2117-4222-8C67-D11CEED96F1C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860822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9" y="273058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0" y="1435108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2B07B-1D22-48BA-BD44-7F26F6A4427E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7523248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A30D2-0D54-492D-AC1A-4D5F6549C63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2526504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01D53-F398-4AEF-A6EF-90068E98C0F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3393669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49" y="366713"/>
            <a:ext cx="1543051" cy="78009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10" y="366713"/>
            <a:ext cx="4476751" cy="78009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79344-D773-4ABE-82E8-9030A5E18B56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6872853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05790-5E1C-43DA-8F45-6E7B5429C925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0383907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D5102-A69B-40FB-8ADA-32E866DEF518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6791388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1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C7C07-FEAB-426F-81A4-7CF4D0C1826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9986630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052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AB6B3-86DE-4624-82E6-776CE232A5D3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1025165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BCD76-033D-4473-9B08-E7FF206CA65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49747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  <a:prstGeom prst="rect">
            <a:avLst/>
          </a:prstGeom>
        </p:spPr>
        <p:txBody>
          <a:bodyPr rtlCol="1">
            <a:normAutofit/>
          </a:bodyPr>
          <a:lstStyle/>
          <a:p>
            <a:r>
              <a:rPr lang="he-IL"/>
              <a:t>לחץ כדי לערוך סגנון כותרת של תבנית בסיס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63988053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AE49E1-F44A-4E8B-B148-BE42E88D3AD8}" type="datetime8">
              <a:rPr lang="he-IL" smtClean="0">
                <a:solidFill>
                  <a:srgbClr val="000000"/>
                </a:solidFill>
              </a:rPr>
              <a:pPr>
                <a:defRPr/>
              </a:pPr>
              <a:t>23 אוקטובר 17</a:t>
            </a:fld>
            <a:endParaRPr lang="he-IL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0484240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D431B-2117-4222-8C67-D11CEED96F1C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3432596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9" y="273058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0" y="1435108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2B07B-1D22-48BA-BD44-7F26F6A4427E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4714062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A30D2-0D54-492D-AC1A-4D5F6549C63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912167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01D53-F398-4AEF-A6EF-90068E98C0F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4706317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49" y="366713"/>
            <a:ext cx="1543051" cy="78009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10" y="366713"/>
            <a:ext cx="4476751" cy="78009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79344-D773-4ABE-82E8-9030A5E18B56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92133440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05790-5E1C-43DA-8F45-6E7B5429C925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1336623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D5102-A69B-40FB-8ADA-32E866DEF518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6454333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1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C7C07-FEAB-426F-81A4-7CF4D0C1826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7233733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052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AB6B3-86DE-4624-82E6-776CE232A5D3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656480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o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4"/>
          <p:cNvSpPr/>
          <p:nvPr/>
        </p:nvSpPr>
        <p:spPr>
          <a:xfrm>
            <a:off x="-9513" y="2140002"/>
            <a:ext cx="9153525" cy="4727575"/>
          </a:xfrm>
          <a:custGeom>
            <a:avLst/>
            <a:gdLst>
              <a:gd name="connsiteX0" fmla="*/ 4572000 w 9153144"/>
              <a:gd name="connsiteY0" fmla="*/ 0 h 4727448"/>
              <a:gd name="connsiteX1" fmla="*/ 0 w 9153144"/>
              <a:gd name="connsiteY1" fmla="*/ 4727448 h 4727448"/>
              <a:gd name="connsiteX2" fmla="*/ 2642616 w 9153144"/>
              <a:gd name="connsiteY2" fmla="*/ 4727448 h 4727448"/>
              <a:gd name="connsiteX3" fmla="*/ 4672584 w 9153144"/>
              <a:gd name="connsiteY3" fmla="*/ 2267712 h 4727448"/>
              <a:gd name="connsiteX4" fmla="*/ 7077456 w 9153144"/>
              <a:gd name="connsiteY4" fmla="*/ 4718304 h 4727448"/>
              <a:gd name="connsiteX5" fmla="*/ 9153144 w 9153144"/>
              <a:gd name="connsiteY5" fmla="*/ 4709160 h 4727448"/>
              <a:gd name="connsiteX6" fmla="*/ 4572000 w 9153144"/>
              <a:gd name="connsiteY6" fmla="*/ 0 h 4727448"/>
              <a:gd name="connsiteX0" fmla="*/ 4572000 w 9153144"/>
              <a:gd name="connsiteY0" fmla="*/ 0 h 4727448"/>
              <a:gd name="connsiteX1" fmla="*/ 0 w 9153144"/>
              <a:gd name="connsiteY1" fmla="*/ 4727448 h 4727448"/>
              <a:gd name="connsiteX2" fmla="*/ 2642616 w 9153144"/>
              <a:gd name="connsiteY2" fmla="*/ 4727448 h 4727448"/>
              <a:gd name="connsiteX3" fmla="*/ 4672584 w 9153144"/>
              <a:gd name="connsiteY3" fmla="*/ 2267712 h 4727448"/>
              <a:gd name="connsiteX4" fmla="*/ 6525360 w 9153144"/>
              <a:gd name="connsiteY4" fmla="*/ 4718304 h 4727448"/>
              <a:gd name="connsiteX5" fmla="*/ 9153144 w 9153144"/>
              <a:gd name="connsiteY5" fmla="*/ 4709160 h 4727448"/>
              <a:gd name="connsiteX6" fmla="*/ 4572000 w 9153144"/>
              <a:gd name="connsiteY6" fmla="*/ 0 h 4727448"/>
              <a:gd name="connsiteX0" fmla="*/ 4572000 w 9153144"/>
              <a:gd name="connsiteY0" fmla="*/ 0 h 4727448"/>
              <a:gd name="connsiteX1" fmla="*/ 0 w 9153144"/>
              <a:gd name="connsiteY1" fmla="*/ 4727448 h 4727448"/>
              <a:gd name="connsiteX2" fmla="*/ 2642616 w 9153144"/>
              <a:gd name="connsiteY2" fmla="*/ 4727448 h 4727448"/>
              <a:gd name="connsiteX3" fmla="*/ 4725160 w 9153144"/>
              <a:gd name="connsiteY3" fmla="*/ 2513440 h 4727448"/>
              <a:gd name="connsiteX4" fmla="*/ 6525360 w 9153144"/>
              <a:gd name="connsiteY4" fmla="*/ 4718304 h 4727448"/>
              <a:gd name="connsiteX5" fmla="*/ 9153144 w 9153144"/>
              <a:gd name="connsiteY5" fmla="*/ 4709160 h 4727448"/>
              <a:gd name="connsiteX6" fmla="*/ 4572000 w 9153144"/>
              <a:gd name="connsiteY6" fmla="*/ 0 h 4727448"/>
              <a:gd name="connsiteX0" fmla="*/ 4572000 w 9153144"/>
              <a:gd name="connsiteY0" fmla="*/ 0 h 4727448"/>
              <a:gd name="connsiteX1" fmla="*/ 0 w 9153144"/>
              <a:gd name="connsiteY1" fmla="*/ 4727448 h 4727448"/>
              <a:gd name="connsiteX2" fmla="*/ 2642616 w 9153144"/>
              <a:gd name="connsiteY2" fmla="*/ 4727448 h 4727448"/>
              <a:gd name="connsiteX3" fmla="*/ 4725160 w 9153144"/>
              <a:gd name="connsiteY3" fmla="*/ 2513440 h 4727448"/>
              <a:gd name="connsiteX4" fmla="*/ 6885400 w 9153144"/>
              <a:gd name="connsiteY4" fmla="*/ 4718304 h 4727448"/>
              <a:gd name="connsiteX5" fmla="*/ 9153144 w 9153144"/>
              <a:gd name="connsiteY5" fmla="*/ 4709160 h 4727448"/>
              <a:gd name="connsiteX6" fmla="*/ 4572000 w 9153144"/>
              <a:gd name="connsiteY6" fmla="*/ 0 h 4727448"/>
              <a:gd name="connsiteX0" fmla="*/ 4572000 w 9153144"/>
              <a:gd name="connsiteY0" fmla="*/ 0 h 4727448"/>
              <a:gd name="connsiteX1" fmla="*/ 0 w 9153144"/>
              <a:gd name="connsiteY1" fmla="*/ 4727448 h 4727448"/>
              <a:gd name="connsiteX2" fmla="*/ 2642616 w 9153144"/>
              <a:gd name="connsiteY2" fmla="*/ 4727448 h 4727448"/>
              <a:gd name="connsiteX3" fmla="*/ 4653152 w 9153144"/>
              <a:gd name="connsiteY3" fmla="*/ 2513440 h 4727448"/>
              <a:gd name="connsiteX4" fmla="*/ 6885400 w 9153144"/>
              <a:gd name="connsiteY4" fmla="*/ 4718304 h 4727448"/>
              <a:gd name="connsiteX5" fmla="*/ 9153144 w 9153144"/>
              <a:gd name="connsiteY5" fmla="*/ 4709160 h 4727448"/>
              <a:gd name="connsiteX6" fmla="*/ 4572000 w 9153144"/>
              <a:gd name="connsiteY6" fmla="*/ 0 h 4727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44" h="4727448">
                <a:moveTo>
                  <a:pt x="4572000" y="0"/>
                </a:moveTo>
                <a:lnTo>
                  <a:pt x="0" y="4727448"/>
                </a:lnTo>
                <a:lnTo>
                  <a:pt x="2642616" y="4727448"/>
                </a:lnTo>
                <a:lnTo>
                  <a:pt x="4653152" y="2513440"/>
                </a:lnTo>
                <a:lnTo>
                  <a:pt x="6885400" y="4718304"/>
                </a:lnTo>
                <a:lnTo>
                  <a:pt x="9153144" y="4709160"/>
                </a:lnTo>
                <a:lnTo>
                  <a:pt x="4572000" y="0"/>
                </a:lnTo>
                <a:close/>
              </a:path>
            </a:pathLst>
          </a:custGeom>
          <a:solidFill>
            <a:srgbClr val="008FBF">
              <a:alpha val="4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he-IL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288" y="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he-IL"/>
              <a:t>לחץ כדי לערוך סגנון כותרת של תבנית בסיס</a:t>
            </a:r>
            <a:endParaRPr lang="he-IL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0"/>
          </p:nvPr>
        </p:nvSpPr>
        <p:spPr>
          <a:xfrm>
            <a:off x="2772324" y="2565400"/>
            <a:ext cx="3671887" cy="431552"/>
          </a:xfrm>
          <a:prstGeom prst="rect">
            <a:avLst/>
          </a:prstGeom>
          <a:solidFill>
            <a:srgbClr val="008FBF"/>
          </a:solidFill>
        </p:spPr>
        <p:txBody>
          <a:bodyPr/>
          <a:lstStyle>
            <a:lvl1pPr algn="ctr" rtl="0">
              <a:buNone/>
              <a:defRPr sz="180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2772324" y="3165301"/>
            <a:ext cx="3671887" cy="431552"/>
          </a:xfrm>
          <a:prstGeom prst="rect">
            <a:avLst/>
          </a:prstGeom>
          <a:solidFill>
            <a:srgbClr val="008FBF"/>
          </a:solidFill>
        </p:spPr>
        <p:txBody>
          <a:bodyPr/>
          <a:lstStyle>
            <a:lvl1pPr algn="ctr" rtl="0">
              <a:buNone/>
              <a:defRPr sz="180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18" name="Text Placeholder 15"/>
          <p:cNvSpPr>
            <a:spLocks noGrp="1"/>
          </p:cNvSpPr>
          <p:nvPr>
            <p:ph type="body" sz="quarter" idx="12"/>
          </p:nvPr>
        </p:nvSpPr>
        <p:spPr>
          <a:xfrm>
            <a:off x="2772324" y="3765202"/>
            <a:ext cx="3671887" cy="431552"/>
          </a:xfrm>
          <a:prstGeom prst="rect">
            <a:avLst/>
          </a:prstGeom>
          <a:solidFill>
            <a:srgbClr val="008FBF"/>
          </a:solidFill>
        </p:spPr>
        <p:txBody>
          <a:bodyPr/>
          <a:lstStyle>
            <a:lvl1pPr algn="ctr" rtl="0">
              <a:buNone/>
              <a:defRPr sz="180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19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2772324" y="4365106"/>
            <a:ext cx="3671887" cy="431552"/>
          </a:xfrm>
          <a:prstGeom prst="rect">
            <a:avLst/>
          </a:prstGeom>
          <a:solidFill>
            <a:srgbClr val="008FBF"/>
          </a:solidFill>
        </p:spPr>
        <p:txBody>
          <a:bodyPr/>
          <a:lstStyle>
            <a:lvl1pPr algn="ctr" rtl="0">
              <a:buNone/>
              <a:defRPr sz="180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</p:spTree>
    <p:extLst>
      <p:ext uri="{BB962C8B-B14F-4D97-AF65-F5344CB8AC3E}">
        <p14:creationId xmlns:p14="http://schemas.microsoft.com/office/powerpoint/2010/main" xmlns="" val="895881220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BCD76-033D-4473-9B08-E7FF206CA65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6341410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AE49E1-F44A-4E8B-B148-BE42E88D3AD8}" type="datetime8">
              <a:rPr lang="he-IL" smtClean="0">
                <a:solidFill>
                  <a:srgbClr val="000000"/>
                </a:solidFill>
              </a:rPr>
              <a:pPr>
                <a:defRPr/>
              </a:pPr>
              <a:t>23 אוקטובר 17</a:t>
            </a:fld>
            <a:endParaRPr lang="he-IL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9270987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D431B-2117-4222-8C67-D11CEED96F1C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359501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9" y="273058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0" y="1435108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2B07B-1D22-48BA-BD44-7F26F6A4427E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91169677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A30D2-0D54-492D-AC1A-4D5F6549C63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6360571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01D53-F398-4AEF-A6EF-90068E98C0F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7955945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49" y="366713"/>
            <a:ext cx="1543051" cy="78009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10" y="366713"/>
            <a:ext cx="4476751" cy="78009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79344-D773-4ABE-82E8-9030A5E18B56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77145401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221088"/>
            <a:ext cx="6400800" cy="141771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7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2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0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38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05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73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40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050" name="Picture 2" descr="H:\לוגו ואייקונים\לוגו AVIV AMCG\לוגו אביב לבן.pn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701830" y="2800151"/>
            <a:ext cx="7740352" cy="1257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42823909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</p:spTree>
    <p:extLst>
      <p:ext uri="{BB962C8B-B14F-4D97-AF65-F5344CB8AC3E}">
        <p14:creationId xmlns:p14="http://schemas.microsoft.com/office/powerpoint/2010/main" xmlns="" val="1253958582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12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2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76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5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28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04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380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056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732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409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866989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  <a:prstGeom prst="rect">
            <a:avLst/>
          </a:prstGeom>
        </p:spPr>
        <p:txBody>
          <a:bodyPr rtlCol="1">
            <a:normAutofit/>
          </a:bodyPr>
          <a:lstStyle>
            <a:lvl1pPr>
              <a:defRPr baseline="0"/>
            </a:lvl1pPr>
          </a:lstStyle>
          <a:p>
            <a:r>
              <a:rPr lang="he-IL"/>
              <a:t>לחץ כדי לערוך סגנון כותרת של תבנית בסיס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xmlns="" val="3680115071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8226730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760" indent="0">
              <a:buNone/>
              <a:defRPr sz="2000" b="1"/>
            </a:lvl2pPr>
            <a:lvl3pPr marL="913520" indent="0">
              <a:buNone/>
              <a:defRPr sz="1800" b="1"/>
            </a:lvl3pPr>
            <a:lvl4pPr marL="1370281" indent="0">
              <a:buNone/>
              <a:defRPr sz="1600" b="1"/>
            </a:lvl4pPr>
            <a:lvl5pPr marL="1827041" indent="0">
              <a:buNone/>
              <a:defRPr sz="1600" b="1"/>
            </a:lvl5pPr>
            <a:lvl6pPr marL="2283805" indent="0">
              <a:buNone/>
              <a:defRPr sz="1600" b="1"/>
            </a:lvl6pPr>
            <a:lvl7pPr marL="2740568" indent="0">
              <a:buNone/>
              <a:defRPr sz="1600" b="1"/>
            </a:lvl7pPr>
            <a:lvl8pPr marL="3197328" indent="0">
              <a:buNone/>
              <a:defRPr sz="1600" b="1"/>
            </a:lvl8pPr>
            <a:lvl9pPr marL="365409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760" indent="0">
              <a:buNone/>
              <a:defRPr sz="2000" b="1"/>
            </a:lvl2pPr>
            <a:lvl3pPr marL="913520" indent="0">
              <a:buNone/>
              <a:defRPr sz="1800" b="1"/>
            </a:lvl3pPr>
            <a:lvl4pPr marL="1370281" indent="0">
              <a:buNone/>
              <a:defRPr sz="1600" b="1"/>
            </a:lvl4pPr>
            <a:lvl5pPr marL="1827041" indent="0">
              <a:buNone/>
              <a:defRPr sz="1600" b="1"/>
            </a:lvl5pPr>
            <a:lvl6pPr marL="2283805" indent="0">
              <a:buNone/>
              <a:defRPr sz="1600" b="1"/>
            </a:lvl6pPr>
            <a:lvl7pPr marL="2740568" indent="0">
              <a:buNone/>
              <a:defRPr sz="1600" b="1"/>
            </a:lvl7pPr>
            <a:lvl8pPr marL="3197328" indent="0">
              <a:buNone/>
              <a:defRPr sz="1600" b="1"/>
            </a:lvl8pPr>
            <a:lvl9pPr marL="365409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3590890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520249300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:\לוגו ואייקונים\לוגו AVIV AMCG\לוגו אביב לבן.pn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410716" y="2915148"/>
            <a:ext cx="6322591" cy="1027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 userDrawn="1"/>
        </p:nvSpPr>
        <p:spPr>
          <a:xfrm>
            <a:off x="755579" y="4149087"/>
            <a:ext cx="7632848" cy="1759375"/>
          </a:xfrm>
          <a:prstGeom prst="rect">
            <a:avLst/>
          </a:prstGeom>
          <a:noFill/>
        </p:spPr>
        <p:txBody>
          <a:bodyPr wrap="square" lIns="91352" tIns="45680" rIns="91352" bIns="45680" rtlCol="1">
            <a:spAutoFit/>
          </a:bodyPr>
          <a:lstStyle/>
          <a:p>
            <a:pPr algn="ctr" defTabSz="913520">
              <a:lnSpc>
                <a:spcPts val="2600"/>
              </a:lnSpc>
              <a:defRPr/>
            </a:pPr>
            <a:r>
              <a:rPr lang="he-IL" sz="2800">
                <a:solidFill>
                  <a:prstClr val="white"/>
                </a:solidFill>
                <a:latin typeface="MeodedPashut_OE Regular" pitchFamily="50" charset="-79"/>
                <a:cs typeface="MeodedPashut_OE Regular" pitchFamily="50" charset="-79"/>
              </a:rPr>
              <a:t>טלפון: 03-9024004 | פקס: -03-9024224</a:t>
            </a:r>
            <a:r>
              <a:rPr lang="en-US" sz="2800">
                <a:solidFill>
                  <a:prstClr val="white"/>
                </a:solidFill>
                <a:latin typeface="MeodedPashut_OE Regular" pitchFamily="50" charset="-79"/>
                <a:cs typeface="MeodedPashut_OE Regular" pitchFamily="50" charset="-79"/>
              </a:rPr>
              <a:t/>
            </a:r>
            <a:br>
              <a:rPr lang="en-US" sz="2800">
                <a:solidFill>
                  <a:prstClr val="white"/>
                </a:solidFill>
                <a:latin typeface="MeodedPashut_OE Regular" pitchFamily="50" charset="-79"/>
                <a:cs typeface="MeodedPashut_OE Regular" pitchFamily="50" charset="-79"/>
              </a:rPr>
            </a:br>
            <a:r>
              <a:rPr lang="en-US" sz="2400">
                <a:solidFill>
                  <a:prstClr val="white"/>
                </a:solidFill>
                <a:latin typeface="MetaOT-Medi" pitchFamily="34" charset="0"/>
              </a:rPr>
              <a:t>Email</a:t>
            </a:r>
            <a:r>
              <a:rPr lang="en-US" sz="2400">
                <a:solidFill>
                  <a:prstClr val="white"/>
                </a:solidFill>
                <a:latin typeface="MeodedPashut_OE Regular" pitchFamily="50" charset="-79"/>
                <a:cs typeface="MeodedPashut_OE Regular" pitchFamily="50" charset="-79"/>
              </a:rPr>
              <a:t>: </a:t>
            </a:r>
            <a:r>
              <a:rPr lang="en-US" sz="2400">
                <a:solidFill>
                  <a:prstClr val="white"/>
                </a:solidFill>
                <a:latin typeface="MetaOT-Medi" pitchFamily="34" charset="0"/>
              </a:rPr>
              <a:t>avivamcg@avivamcg.com </a:t>
            </a:r>
            <a:br>
              <a:rPr lang="en-US" sz="2400">
                <a:solidFill>
                  <a:prstClr val="white"/>
                </a:solidFill>
                <a:latin typeface="MetaOT-Medi" pitchFamily="34" charset="0"/>
              </a:rPr>
            </a:br>
            <a:r>
              <a:rPr lang="he-IL" sz="2800">
                <a:solidFill>
                  <a:prstClr val="white"/>
                </a:solidFill>
                <a:latin typeface="MeodedPashut_OE Regular" pitchFamily="50" charset="-79"/>
                <a:cs typeface="MeodedPashut_OE Regular" pitchFamily="50" charset="-79"/>
              </a:rPr>
              <a:t>רחוב העבודה 27, ראש העין, 48017</a:t>
            </a:r>
            <a:r>
              <a:rPr lang="en-US" sz="2800">
                <a:solidFill>
                  <a:prstClr val="white"/>
                </a:solidFill>
                <a:latin typeface="MeodedPashut_OE Regular" pitchFamily="50" charset="-79"/>
                <a:cs typeface="MeodedPashut_OE Regular" pitchFamily="50" charset="-79"/>
              </a:rPr>
              <a:t/>
            </a:r>
            <a:br>
              <a:rPr lang="en-US" sz="2800">
                <a:solidFill>
                  <a:prstClr val="white"/>
                </a:solidFill>
                <a:latin typeface="MeodedPashut_OE Regular" pitchFamily="50" charset="-79"/>
                <a:cs typeface="MeodedPashut_OE Regular" pitchFamily="50" charset="-79"/>
              </a:rPr>
            </a:br>
            <a:r>
              <a:rPr lang="en-US" sz="2400">
                <a:solidFill>
                  <a:prstClr val="white"/>
                </a:solidFill>
                <a:latin typeface="MetaOT-Medi" pitchFamily="34" charset="0"/>
              </a:rPr>
              <a:t>www.avivamcg.com</a:t>
            </a:r>
            <a:endParaRPr lang="he-IL" sz="2400">
              <a:solidFill>
                <a:prstClr val="white"/>
              </a:solidFill>
              <a:latin typeface="MetaOT-Medi" pitchFamily="34" charset="0"/>
            </a:endParaRPr>
          </a:p>
          <a:p>
            <a:pPr algn="ctr" defTabSz="913520">
              <a:lnSpc>
                <a:spcPts val="2600"/>
              </a:lnSpc>
              <a:defRPr/>
            </a:pPr>
            <a:endParaRPr lang="he-IL" sz="2800">
              <a:solidFill>
                <a:prstClr val="white"/>
              </a:solidFill>
              <a:latin typeface="MeodedPashut_OE Regular" pitchFamily="50" charset="-79"/>
              <a:cs typeface="MeodedPashut_OE Regular" pitchFamily="50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2393702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8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69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8" y="143511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760" indent="0">
              <a:buNone/>
              <a:defRPr sz="1200"/>
            </a:lvl2pPr>
            <a:lvl3pPr marL="913520" indent="0">
              <a:buNone/>
              <a:defRPr sz="1000"/>
            </a:lvl3pPr>
            <a:lvl4pPr marL="1370281" indent="0">
              <a:buNone/>
              <a:defRPr sz="900"/>
            </a:lvl4pPr>
            <a:lvl5pPr marL="1827041" indent="0">
              <a:buNone/>
              <a:defRPr sz="900"/>
            </a:lvl5pPr>
            <a:lvl6pPr marL="2283805" indent="0">
              <a:buNone/>
              <a:defRPr sz="900"/>
            </a:lvl6pPr>
            <a:lvl7pPr marL="2740568" indent="0">
              <a:buNone/>
              <a:defRPr sz="900"/>
            </a:lvl7pPr>
            <a:lvl8pPr marL="3197328" indent="0">
              <a:buNone/>
              <a:defRPr sz="900"/>
            </a:lvl8pPr>
            <a:lvl9pPr marL="3654091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162608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683568" y="1734687"/>
            <a:ext cx="7303344" cy="1118174"/>
          </a:xfrm>
          <a:prstGeom prst="rect">
            <a:avLst/>
          </a:prstGeom>
          <a:noFill/>
        </p:spPr>
        <p:txBody>
          <a:bodyPr wrap="square" lIns="91352" tIns="45680" rIns="91352" bIns="45680" rtlCol="1">
            <a:spAutoFit/>
          </a:bodyPr>
          <a:lstStyle/>
          <a:p>
            <a:pPr defTabSz="1071836">
              <a:lnSpc>
                <a:spcPts val="7992"/>
              </a:lnSpc>
            </a:pPr>
            <a:r>
              <a:rPr lang="he-IL" sz="11000">
                <a:solidFill>
                  <a:prstClr val="white"/>
                </a:solidFill>
                <a:latin typeface="MeodedPashut_OE Bold" pitchFamily="50" charset="-79"/>
                <a:cs typeface="MeodedPashut_OE Bold" pitchFamily="50" charset="-79"/>
              </a:rPr>
              <a:t>מבנה ארגוני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12613" y="2924944"/>
            <a:ext cx="3918795" cy="319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0295404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 userDrawn="1"/>
        </p:nvSpPr>
        <p:spPr>
          <a:xfrm>
            <a:off x="1373120" y="1913940"/>
            <a:ext cx="6397776" cy="1785023"/>
          </a:xfrm>
          <a:prstGeom prst="rect">
            <a:avLst/>
          </a:prstGeom>
          <a:noFill/>
        </p:spPr>
        <p:txBody>
          <a:bodyPr wrap="square" lIns="91352" tIns="45680" rIns="91352" bIns="45680" rtlCol="1">
            <a:spAutoFit/>
          </a:bodyPr>
          <a:lstStyle/>
          <a:p>
            <a:pPr algn="ctr" defTabSz="1071836"/>
            <a:r>
              <a:rPr lang="he-IL" sz="11000">
                <a:solidFill>
                  <a:prstClr val="white"/>
                </a:solidFill>
                <a:latin typeface="MeodedPashut_OE Bold" pitchFamily="50" charset="-79"/>
                <a:cs typeface="MeodedPashut_OE Bold" pitchFamily="50" charset="-79"/>
              </a:rPr>
              <a:t>לקוחות</a:t>
            </a:r>
          </a:p>
        </p:txBody>
      </p:sp>
      <p:pic>
        <p:nvPicPr>
          <p:cNvPr id="6" name="Picture 2" descr="H:\חטיבות\תכנון מערכים ושירות\מצגת חטיבת פרוגראמות וארגוני שירות\תמונות מצגת\מבנה.pn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371366" y="3878768"/>
            <a:ext cx="6401269" cy="2250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01457574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 userDrawn="1"/>
        </p:nvSpPr>
        <p:spPr>
          <a:xfrm>
            <a:off x="1663922" y="1838218"/>
            <a:ext cx="6397776" cy="2144096"/>
          </a:xfrm>
          <a:prstGeom prst="rect">
            <a:avLst/>
          </a:prstGeom>
          <a:noFill/>
        </p:spPr>
        <p:txBody>
          <a:bodyPr wrap="square" lIns="91352" tIns="45680" rIns="91352" bIns="45680" rtlCol="1">
            <a:spAutoFit/>
          </a:bodyPr>
          <a:lstStyle/>
          <a:p>
            <a:pPr defTabSz="1071836" rtl="0">
              <a:lnSpc>
                <a:spcPts val="7992"/>
              </a:lnSpc>
            </a:pPr>
            <a:r>
              <a:rPr lang="he-IL" sz="11000">
                <a:solidFill>
                  <a:prstClr val="white"/>
                </a:solidFill>
                <a:latin typeface="MeodedPashut_OE Bold" pitchFamily="50" charset="-79"/>
                <a:cs typeface="MeodedPashut_OE Bold" pitchFamily="50" charset="-79"/>
              </a:rPr>
              <a:t>ההצלחות שלנו</a:t>
            </a:r>
          </a:p>
        </p:txBody>
      </p:sp>
      <p:pic>
        <p:nvPicPr>
          <p:cNvPr id="6" name="Picture 2" descr="H:\לוגו ואייקונים\אייקונים מותג\לבן השגת היעדים העסקיים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836755">
            <a:off x="1268188" y="3364255"/>
            <a:ext cx="3318674" cy="224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85114769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755579" y="4164301"/>
            <a:ext cx="7632848" cy="1272062"/>
          </a:xfrm>
          <a:prstGeom prst="rect">
            <a:avLst/>
          </a:prstGeom>
          <a:noFill/>
        </p:spPr>
        <p:txBody>
          <a:bodyPr wrap="square" lIns="91352" tIns="45680" rIns="91352" bIns="45680" rtlCol="1">
            <a:spAutoFit/>
          </a:bodyPr>
          <a:lstStyle/>
          <a:p>
            <a:pPr algn="ctr" defTabSz="913520">
              <a:lnSpc>
                <a:spcPts val="2300"/>
              </a:lnSpc>
              <a:defRPr/>
            </a:pPr>
            <a:r>
              <a:rPr lang="he-IL" sz="2400">
                <a:solidFill>
                  <a:prstClr val="white"/>
                </a:solidFill>
                <a:latin typeface="MeodedPashut_OE Regular" pitchFamily="50" charset="-79"/>
                <a:cs typeface="MeodedPashut_OE Regular" pitchFamily="50" charset="-79"/>
              </a:rPr>
              <a:t>טלפון: 03-9024004 | פקס: 03-9024224</a:t>
            </a:r>
            <a:r>
              <a:rPr lang="en-US" sz="2400">
                <a:solidFill>
                  <a:prstClr val="white"/>
                </a:solidFill>
                <a:latin typeface="MeodedPashut_OE Regular" pitchFamily="50" charset="-79"/>
                <a:cs typeface="MeodedPashut_OE Regular" pitchFamily="50" charset="-79"/>
              </a:rPr>
              <a:t/>
            </a:r>
            <a:br>
              <a:rPr lang="en-US" sz="2400">
                <a:solidFill>
                  <a:prstClr val="white"/>
                </a:solidFill>
                <a:latin typeface="MeodedPashut_OE Regular" pitchFamily="50" charset="-79"/>
                <a:cs typeface="MeodedPashut_OE Regular" pitchFamily="50" charset="-79"/>
              </a:rPr>
            </a:br>
            <a:r>
              <a:rPr lang="en-US" sz="2400">
                <a:solidFill>
                  <a:prstClr val="white"/>
                </a:solidFill>
                <a:latin typeface="MetaOT-Medi" pitchFamily="34" charset="0"/>
              </a:rPr>
              <a:t>Email</a:t>
            </a:r>
            <a:r>
              <a:rPr lang="en-US" sz="2400">
                <a:solidFill>
                  <a:prstClr val="white"/>
                </a:solidFill>
                <a:latin typeface="MeodedPashut_OE Regular" pitchFamily="50" charset="-79"/>
                <a:cs typeface="MeodedPashut_OE Regular" pitchFamily="50" charset="-79"/>
              </a:rPr>
              <a:t>: </a:t>
            </a:r>
            <a:r>
              <a:rPr lang="en-US" sz="2400">
                <a:solidFill>
                  <a:prstClr val="white"/>
                </a:solidFill>
                <a:latin typeface="MetaOT-Medi" pitchFamily="34" charset="0"/>
              </a:rPr>
              <a:t>avivamcg@avivamcg.com </a:t>
            </a:r>
            <a:br>
              <a:rPr lang="en-US" sz="2400">
                <a:solidFill>
                  <a:prstClr val="white"/>
                </a:solidFill>
                <a:latin typeface="MetaOT-Medi" pitchFamily="34" charset="0"/>
              </a:rPr>
            </a:br>
            <a:r>
              <a:rPr lang="he-IL" sz="2400">
                <a:solidFill>
                  <a:prstClr val="white"/>
                </a:solidFill>
                <a:latin typeface="MeodedPashut_OE Regular" pitchFamily="50" charset="-79"/>
                <a:cs typeface="MeodedPashut_OE Regular" pitchFamily="50" charset="-79"/>
              </a:rPr>
              <a:t>רחוב העבודה 27, ראש העין</a:t>
            </a:r>
            <a:r>
              <a:rPr lang="en-US" sz="2400">
                <a:solidFill>
                  <a:prstClr val="white"/>
                </a:solidFill>
                <a:latin typeface="MeodedPashut_OE Regular" pitchFamily="50" charset="-79"/>
                <a:cs typeface="MeodedPashut_OE Regular" pitchFamily="50" charset="-79"/>
              </a:rPr>
              <a:t>,</a:t>
            </a:r>
            <a:r>
              <a:rPr lang="he-IL" sz="2400">
                <a:solidFill>
                  <a:prstClr val="white"/>
                </a:solidFill>
                <a:latin typeface="MeodedPashut_OE Regular" pitchFamily="50" charset="-79"/>
                <a:cs typeface="MeodedPashut_OE Regular" pitchFamily="50" charset="-79"/>
              </a:rPr>
              <a:t> 48017</a:t>
            </a:r>
            <a:endParaRPr lang="en-US" sz="2400">
              <a:solidFill>
                <a:prstClr val="white"/>
              </a:solidFill>
              <a:latin typeface="MeodedPashut_OE Regular" pitchFamily="50" charset="-79"/>
              <a:cs typeface="MeodedPashut_OE Regular" pitchFamily="50" charset="-79"/>
            </a:endParaRPr>
          </a:p>
          <a:p>
            <a:pPr algn="ctr" defTabSz="913520">
              <a:lnSpc>
                <a:spcPts val="2300"/>
              </a:lnSpc>
              <a:defRPr/>
            </a:pPr>
            <a:r>
              <a:rPr lang="en-US" sz="2400">
                <a:solidFill>
                  <a:prstClr val="white"/>
                </a:solidFill>
                <a:latin typeface="MetaOT-Medi" pitchFamily="34" charset="0"/>
              </a:rPr>
              <a:t>www.avivamcg.com</a:t>
            </a:r>
            <a:endParaRPr lang="he-IL" sz="2400">
              <a:solidFill>
                <a:prstClr val="white"/>
              </a:solidFill>
              <a:latin typeface="MetaOT-Medi" pitchFamily="34" charset="0"/>
            </a:endParaRPr>
          </a:p>
        </p:txBody>
      </p:sp>
      <p:pic>
        <p:nvPicPr>
          <p:cNvPr id="9" name="Picture 2" descr="H:\לוגו ואייקונים\לוגו AVIV AMCG\לוגו אביב לבן.pn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484668" y="2927169"/>
            <a:ext cx="6174687" cy="100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33154590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78593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6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he-IL">
              <a:solidFill>
                <a:srgbClr val="57310A"/>
              </a:solidFill>
              <a:latin typeface="MetaOT-Medi" pitchFamily="34" charset="0"/>
            </a:endParaRPr>
          </a:p>
          <a:p>
            <a:pPr algn="ctr">
              <a:defRPr/>
            </a:pPr>
            <a:endParaRPr lang="he-IL">
              <a:solidFill>
                <a:srgbClr val="57310A"/>
              </a:solidFill>
              <a:latin typeface="MetaOT-Medi" pitchFamily="34" charset="0"/>
            </a:endParaRPr>
          </a:p>
          <a:p>
            <a:pPr algn="ctr">
              <a:defRPr/>
            </a:pPr>
            <a:endParaRPr lang="he-IL">
              <a:solidFill>
                <a:srgbClr val="57310A"/>
              </a:solidFill>
              <a:latin typeface="MetaOT-Medi" pitchFamily="34" charset="0"/>
            </a:endParaRPr>
          </a:p>
          <a:p>
            <a:pPr algn="ctr">
              <a:defRPr/>
            </a:pPr>
            <a:endParaRPr lang="he-IL">
              <a:solidFill>
                <a:srgbClr val="57310A"/>
              </a:solidFill>
              <a:latin typeface="MetaOT-Medi" pitchFamily="34" charset="0"/>
            </a:endParaRPr>
          </a:p>
          <a:p>
            <a:pPr algn="ctr">
              <a:defRPr/>
            </a:pPr>
            <a:endParaRPr lang="he-IL">
              <a:solidFill>
                <a:srgbClr val="57310A"/>
              </a:solidFill>
              <a:latin typeface="MetaOT-Medi" pitchFamily="34" charset="0"/>
            </a:endParaRPr>
          </a:p>
          <a:p>
            <a:pPr algn="ctr">
              <a:defRPr/>
            </a:pPr>
            <a:endParaRPr lang="he-IL">
              <a:solidFill>
                <a:srgbClr val="57310A"/>
              </a:solidFill>
              <a:latin typeface="MetaOT-Medi" pitchFamily="34" charset="0"/>
            </a:endParaRPr>
          </a:p>
          <a:p>
            <a:pPr algn="ctr">
              <a:defRPr/>
            </a:pPr>
            <a:endParaRPr lang="he-IL">
              <a:solidFill>
                <a:srgbClr val="57310A"/>
              </a:solidFill>
              <a:latin typeface="MetaOT-Medi" pitchFamily="34" charset="0"/>
            </a:endParaRPr>
          </a:p>
          <a:p>
            <a:pPr algn="ctr">
              <a:defRPr/>
            </a:pPr>
            <a:endParaRPr lang="he-IL">
              <a:solidFill>
                <a:srgbClr val="57310A"/>
              </a:solidFill>
              <a:latin typeface="MetaOT-Medi" pitchFamily="34" charset="0"/>
            </a:endParaRPr>
          </a:p>
          <a:p>
            <a:pPr algn="ctr">
              <a:defRPr/>
            </a:pPr>
            <a:endParaRPr lang="he-IL">
              <a:solidFill>
                <a:srgbClr val="57310A"/>
              </a:solidFill>
              <a:latin typeface="MetaOT-Medi" pitchFamily="34" charset="0"/>
            </a:endParaRPr>
          </a:p>
          <a:p>
            <a:pPr algn="ctr">
              <a:defRPr/>
            </a:pPr>
            <a:r>
              <a:rPr lang="en-US" dirty="0">
                <a:solidFill>
                  <a:srgbClr val="57310A"/>
                </a:solidFill>
                <a:latin typeface="MetaOT-Medi" pitchFamily="34" charset="0"/>
                <a:hlinkClick r:id="rId2"/>
              </a:rPr>
              <a:t>www.avivamcg.com</a:t>
            </a:r>
            <a:endParaRPr lang="en-US" dirty="0">
              <a:solidFill>
                <a:srgbClr val="57310A"/>
              </a:solidFill>
              <a:latin typeface="MetaOT-Medi" pitchFamily="34" charset="0"/>
            </a:endParaRPr>
          </a:p>
          <a:p>
            <a:pPr algn="ctr">
              <a:defRPr/>
            </a:pPr>
            <a:endParaRPr lang="en-US" dirty="0">
              <a:solidFill>
                <a:srgbClr val="57310A"/>
              </a:solidFill>
              <a:latin typeface="MetaOT-Medi" pitchFamily="34" charset="0"/>
            </a:endParaRPr>
          </a:p>
          <a:p>
            <a:pPr algn="ctr">
              <a:defRPr/>
            </a:pPr>
            <a:endParaRPr lang="en-US" dirty="0">
              <a:solidFill>
                <a:srgbClr val="57310A"/>
              </a:solidFill>
              <a:latin typeface="MetaOT-Medi" pitchFamily="34" charset="0"/>
            </a:endParaRPr>
          </a:p>
          <a:p>
            <a:pPr algn="ctr">
              <a:defRPr/>
            </a:pPr>
            <a:endParaRPr lang="en-US" dirty="0">
              <a:solidFill>
                <a:srgbClr val="57310A"/>
              </a:solidFill>
              <a:latin typeface="MetaOT-Medi" pitchFamily="34" charset="0"/>
            </a:endParaRPr>
          </a:p>
          <a:p>
            <a:pPr algn="ctr">
              <a:defRPr/>
            </a:pPr>
            <a:r>
              <a:rPr lang="he-IL">
                <a:solidFill>
                  <a:srgbClr val="57310A"/>
                </a:solidFill>
                <a:latin typeface="Calibri"/>
              </a:rPr>
              <a:t>טל’: 03-9024004</a:t>
            </a:r>
          </a:p>
          <a:p>
            <a:pPr algn="ctr"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  <a:p>
            <a:pPr algn="ctr">
              <a:defRPr/>
            </a:pPr>
            <a:endParaRPr lang="he-IL">
              <a:solidFill>
                <a:srgbClr val="FFFFFF"/>
              </a:solidFill>
              <a:latin typeface="Calibri"/>
            </a:endParaRPr>
          </a:p>
          <a:p>
            <a:pPr algn="ctr">
              <a:defRPr/>
            </a:pPr>
            <a:endParaRPr lang="en-US" dirty="0">
              <a:solidFill>
                <a:srgbClr val="57310A"/>
              </a:solidFill>
              <a:latin typeface="Calibri"/>
            </a:endParaRPr>
          </a:p>
          <a:p>
            <a:pPr algn="ctr">
              <a:defRPr/>
            </a:pPr>
            <a:r>
              <a:rPr lang="en-US" dirty="0">
                <a:solidFill>
                  <a:srgbClr val="57310A"/>
                </a:solidFill>
                <a:latin typeface="Calibri"/>
              </a:rPr>
              <a:t>avivamcg@avivamcg.com </a:t>
            </a:r>
            <a:r>
              <a:rPr lang="he-IL">
                <a:solidFill>
                  <a:srgbClr val="57310A"/>
                </a:solidFill>
                <a:latin typeface="Calibri"/>
              </a:rPr>
              <a:t/>
            </a:r>
            <a:br>
              <a:rPr lang="he-IL">
                <a:solidFill>
                  <a:srgbClr val="57310A"/>
                </a:solidFill>
                <a:latin typeface="Calibri"/>
              </a:rPr>
            </a:br>
            <a:endParaRPr lang="he-IL">
              <a:solidFill>
                <a:srgbClr val="57310A"/>
              </a:solidFill>
              <a:latin typeface="MetaOT-Medi" pitchFamily="34" charset="0"/>
            </a:endParaRPr>
          </a:p>
          <a:p>
            <a:pPr algn="ctr">
              <a:defRPr/>
            </a:pPr>
            <a:endParaRPr lang="en-US" dirty="0">
              <a:solidFill>
                <a:srgbClr val="57310A"/>
              </a:solidFill>
              <a:latin typeface="Calibri"/>
            </a:endParaRPr>
          </a:p>
        </p:txBody>
      </p:sp>
      <p:pic>
        <p:nvPicPr>
          <p:cNvPr id="3" name="Picture 17" descr="logo aviv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00339" y="1773238"/>
            <a:ext cx="3579812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977267770"/>
      </p:ext>
    </p:extLst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5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5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001716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05790-5E1C-43DA-8F45-6E7B5429C925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7200" y="6356357"/>
            <a:ext cx="2133600" cy="365125"/>
          </a:xfrm>
          <a:prstGeom prst="rect">
            <a:avLst/>
          </a:prstGeom>
        </p:spPr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1776386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05790-5E1C-43DA-8F45-6E7B5429C925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6973343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D5102-A69B-40FB-8ADA-32E866DEF518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0698285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1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C7C07-FEAB-426F-81A4-7CF4D0C1826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5432515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052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AB6B3-86DE-4624-82E6-776CE232A5D3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4626752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BCD76-033D-4473-9B08-E7FF206CA65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4531330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AE49E1-F44A-4E8B-B148-BE42E88D3AD8}" type="datetime8">
              <a:rPr lang="he-IL" smtClean="0">
                <a:solidFill>
                  <a:srgbClr val="000000"/>
                </a:solidFill>
              </a:rPr>
              <a:pPr>
                <a:defRPr/>
              </a:pPr>
              <a:t>23 אוקטובר 17</a:t>
            </a:fld>
            <a:endParaRPr lang="he-IL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5787273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D431B-2117-4222-8C67-D11CEED96F1C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3626233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9" y="273058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0" y="1435108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2B07B-1D22-48BA-BD44-7F26F6A4427E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431594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636810646"/>
      </p:ext>
    </p:extLst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A30D2-0D54-492D-AC1A-4D5F6549C63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9780940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01D53-F398-4AEF-A6EF-90068E98C0F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2470939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49" y="366713"/>
            <a:ext cx="1543051" cy="78009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10" y="366713"/>
            <a:ext cx="4476751" cy="78009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79344-D773-4ABE-82E8-9030A5E18B56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4811296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05790-5E1C-43DA-8F45-6E7B5429C925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5654381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D5102-A69B-40FB-8ADA-32E866DEF518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8997282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1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C7C07-FEAB-426F-81A4-7CF4D0C1826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1717535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052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AB6B3-86DE-4624-82E6-776CE232A5D3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470089"/>
      </p:ext>
    </p:extLst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BCD76-033D-4473-9B08-E7FF206CA65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911423"/>
      </p:ext>
    </p:extLst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AE49E1-F44A-4E8B-B148-BE42E88D3AD8}" type="datetime8">
              <a:rPr lang="he-IL" smtClean="0">
                <a:solidFill>
                  <a:srgbClr val="000000"/>
                </a:solidFill>
              </a:rPr>
              <a:pPr>
                <a:defRPr/>
              </a:pPr>
              <a:t>23 אוקטובר 17</a:t>
            </a:fld>
            <a:endParaRPr lang="he-IL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7638141"/>
      </p:ext>
    </p:extLst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D431B-2117-4222-8C67-D11CEED96F1C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44221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שקופית כותר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ctrTitle"/>
          </p:nvPr>
        </p:nvSpPr>
        <p:spPr>
          <a:xfrm>
            <a:off x="685800" y="2130556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כותרת משנה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e-IL"/>
              <a:t>לחץ כדי לערוך סגנון כותרת משנה של תבנית בסיס</a:t>
            </a:r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>
          <a:xfrm>
            <a:off x="6553200" y="6356481"/>
            <a:ext cx="2133600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fld id="{B2642B99-3EE3-493C-95B9-65364D558E88}" type="datetimeFigureOut">
              <a:rPr lang="he-IL" smtClean="0"/>
              <a:pPr/>
              <a:t>ג'/חשון/תשע"ח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>
          <a:xfrm>
            <a:off x="3311525" y="6345238"/>
            <a:ext cx="3767139" cy="476250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>
          <a:xfrm>
            <a:off x="457200" y="6356481"/>
            <a:ext cx="2133600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fld id="{FDCC626A-D4D3-47FE-ACE5-4C1E9D8288C1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xmlns="" val="2755418547"/>
      </p:ext>
    </p:extLst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9" y="273058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0" y="1435108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2B07B-1D22-48BA-BD44-7F26F6A4427E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6100518"/>
      </p:ext>
    </p:extLst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A30D2-0D54-492D-AC1A-4D5F6549C63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0210471"/>
      </p:ext>
    </p:extLst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01D53-F398-4AEF-A6EF-90068E98C0F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37918"/>
      </p:ext>
    </p:extLst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49" y="366713"/>
            <a:ext cx="1543051" cy="78009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10" y="366713"/>
            <a:ext cx="4476751" cy="78009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79344-D773-4ABE-82E8-9030A5E18B56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7745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57310A"/>
                </a:solidFill>
                <a:latin typeface="+mn-lt"/>
              </a:defRPr>
            </a:lvl1pPr>
          </a:lstStyle>
          <a:p>
            <a:r>
              <a:rPr lang="he-IL"/>
              <a:t>לחץ כדי לערוך סגנון כותרת של תבנית בסיס</a:t>
            </a:r>
            <a:endParaRPr lang="he-IL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982679" y="1916897"/>
            <a:ext cx="7690933" cy="2139231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/>
            </a:lvl1pPr>
            <a:lvl2pPr>
              <a:buFontTx/>
              <a:buBlip>
                <a:blip r:embed="rId2"/>
              </a:buBlip>
              <a:defRPr/>
            </a:lvl2pPr>
            <a:lvl3pPr>
              <a:buFontTx/>
              <a:buBlip>
                <a:blip r:embed="rId2"/>
              </a:buBlip>
              <a:defRPr/>
            </a:lvl3pPr>
            <a:lvl4pPr>
              <a:buFontTx/>
              <a:buBlip>
                <a:blip r:embed="rId2"/>
              </a:buBlip>
              <a:defRPr/>
            </a:lvl4pPr>
            <a:lvl5pPr>
              <a:buFontTx/>
              <a:buBlip>
                <a:blip r:embed="rId2"/>
              </a:buBlip>
              <a:defRPr/>
            </a:lvl5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xmlns="" val="97389783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17663"/>
            <a:ext cx="8229600" cy="45259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</p:spTree>
    <p:extLst>
      <p:ext uri="{BB962C8B-B14F-4D97-AF65-F5344CB8AC3E}">
        <p14:creationId xmlns:p14="http://schemas.microsoft.com/office/powerpoint/2010/main" xmlns="" val="73827106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+mn-lt"/>
              </a:defRPr>
            </a:lvl1pPr>
          </a:lstStyle>
          <a:p>
            <a:r>
              <a:rPr lang="he-IL"/>
              <a:t>לחץ כדי לערוך סגנון כותרת של תבנית בסיס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xmlns="" val="11707040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only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+mn-lt"/>
              </a:defRPr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</p:spTree>
    <p:extLst>
      <p:ext uri="{BB962C8B-B14F-4D97-AF65-F5344CB8AC3E}">
        <p14:creationId xmlns:p14="http://schemas.microsoft.com/office/powerpoint/2010/main" xmlns="" val="428773492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ext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+mn-lt"/>
              </a:defRPr>
            </a:lvl1pPr>
          </a:lstStyle>
          <a:p>
            <a:r>
              <a:rPr lang="he-IL"/>
              <a:t>לחץ כדי לערוך סגנון כותרת של תבנית בסיס</a:t>
            </a:r>
            <a:endParaRPr lang="he-IL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982682" y="1916864"/>
            <a:ext cx="7690935" cy="2139231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/>
            </a:lvl1pPr>
            <a:lvl2pPr>
              <a:buFontTx/>
              <a:buBlip>
                <a:blip r:embed="rId2"/>
              </a:buBlip>
              <a:defRPr/>
            </a:lvl2pPr>
            <a:lvl3pPr>
              <a:buFontTx/>
              <a:buBlip>
                <a:blip r:embed="rId2"/>
              </a:buBlip>
              <a:defRPr/>
            </a:lvl3pPr>
            <a:lvl4pPr>
              <a:buFontTx/>
              <a:buBlip>
                <a:blip r:embed="rId2"/>
              </a:buBlip>
              <a:defRPr/>
            </a:lvl4pPr>
            <a:lvl5pPr>
              <a:buFontTx/>
              <a:buBlip>
                <a:blip r:embed="rId2"/>
              </a:buBlip>
              <a:defRPr/>
            </a:lvl5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xmlns="" val="46885406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6" y="1617663"/>
            <a:ext cx="4044463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2341" y="1617663"/>
            <a:ext cx="4044463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</p:spTree>
    <p:extLst>
      <p:ext uri="{BB962C8B-B14F-4D97-AF65-F5344CB8AC3E}">
        <p14:creationId xmlns:p14="http://schemas.microsoft.com/office/powerpoint/2010/main" xmlns="" val="139134553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he-IL"/>
              <a:t>לחץ כדי לערוך סגנון כותרת של תבנית בסיס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85" y="1535113"/>
            <a:ext cx="404153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85" y="2174875"/>
            <a:ext cx="404153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4675894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ntent+ blue ar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5" y="1772825"/>
            <a:ext cx="8102935" cy="4370809"/>
          </a:xfrm>
        </p:spPr>
        <p:txBody>
          <a:bodyPr/>
          <a:lstStyle>
            <a:lvl1pPr>
              <a:buFontTx/>
              <a:buBlip>
                <a:blip r:embed="rId2"/>
              </a:buBlip>
              <a:defRPr/>
            </a:lvl1pPr>
            <a:lvl2pPr>
              <a:buFontTx/>
              <a:buBlip>
                <a:blip r:embed="rId2"/>
              </a:buBlip>
              <a:defRPr/>
            </a:lvl2pPr>
            <a:lvl3pPr>
              <a:buFontTx/>
              <a:buBlip>
                <a:blip r:embed="rId2"/>
              </a:buBlip>
              <a:defRPr/>
            </a:lvl3pPr>
            <a:lvl4pPr>
              <a:buFontTx/>
              <a:buBlip>
                <a:blip r:embed="rId2"/>
              </a:buBlip>
              <a:defRPr/>
            </a:lvl4pPr>
            <a:lvl5pPr>
              <a:buFontTx/>
              <a:buBlip>
                <a:blip r:embed="rId2"/>
              </a:buBlip>
              <a:defRPr/>
            </a:lvl5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778098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+mn-lt"/>
              </a:defRPr>
            </a:lvl1pPr>
          </a:lstStyle>
          <a:p>
            <a:r>
              <a:rPr lang="he-IL"/>
              <a:t>לחץ כדי לערוך סגנון כותרת של תבנית בסיס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xmlns="" val="147803533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/>
            </a:lvl1pPr>
            <a:lvl2pPr>
              <a:buNone/>
              <a:defRPr/>
            </a:lvl2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7203" y="1638300"/>
            <a:ext cx="8115300" cy="23241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</p:spTree>
    <p:extLst>
      <p:ext uri="{BB962C8B-B14F-4D97-AF65-F5344CB8AC3E}">
        <p14:creationId xmlns:p14="http://schemas.microsoft.com/office/powerpoint/2010/main" xmlns="" val="260440412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כותרת מקטע עליונ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435" y="2906716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</p:spTree>
    <p:extLst>
      <p:ext uri="{BB962C8B-B14F-4D97-AF65-F5344CB8AC3E}">
        <p14:creationId xmlns:p14="http://schemas.microsoft.com/office/powerpoint/2010/main" xmlns="" val="97685172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תמונה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167" y="612775"/>
            <a:ext cx="5486400" cy="411480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he-IL" noProof="0"/>
              <a:t>לחץ על הסמל כדי להוסיף תמונה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167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</p:spTree>
    <p:extLst>
      <p:ext uri="{BB962C8B-B14F-4D97-AF65-F5344CB8AC3E}">
        <p14:creationId xmlns:p14="http://schemas.microsoft.com/office/powerpoint/2010/main" xmlns="" val="4108012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שני תכנ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6" y="1617663"/>
            <a:ext cx="4044463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2341" y="1617663"/>
            <a:ext cx="4044463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</p:spTree>
    <p:extLst>
      <p:ext uri="{BB962C8B-B14F-4D97-AF65-F5344CB8AC3E}">
        <p14:creationId xmlns:p14="http://schemas.microsoft.com/office/powerpoint/2010/main" xmlns="" val="376517274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כותרת וטקסט אנכ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</p:spTree>
    <p:extLst>
      <p:ext uri="{BB962C8B-B14F-4D97-AF65-F5344CB8AC3E}">
        <p14:creationId xmlns:p14="http://schemas.microsoft.com/office/powerpoint/2010/main" xmlns="" val="140173408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אביב ניהול - ינואר 20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תמונה 8" descr="AvivNihul_logo_HEB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305" y="5821363"/>
            <a:ext cx="146526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מציין מיקום טקסט 3"/>
          <p:cNvSpPr>
            <a:spLocks noGrp="1"/>
          </p:cNvSpPr>
          <p:nvPr>
            <p:ph type="body" sz="quarter" idx="10"/>
          </p:nvPr>
        </p:nvSpPr>
        <p:spPr>
          <a:xfrm>
            <a:off x="457203" y="1143001"/>
            <a:ext cx="5405439" cy="4638675"/>
          </a:xfrm>
          <a:prstGeom prst="rect">
            <a:avLst/>
          </a:prstGeom>
        </p:spPr>
        <p:txBody>
          <a:bodyPr/>
          <a:lstStyle>
            <a:lvl1pPr>
              <a:buClr>
                <a:schemeClr val="accent1">
                  <a:lumMod val="50000"/>
                </a:schemeClr>
              </a:buClr>
              <a:buSzPct val="100000"/>
              <a:defRPr>
                <a:solidFill>
                  <a:schemeClr val="accent1">
                    <a:lumMod val="50000"/>
                  </a:schemeClr>
                </a:solidFill>
              </a:defRPr>
            </a:lvl1pPr>
            <a:lvl2pPr>
              <a:buClr>
                <a:schemeClr val="accent1">
                  <a:lumMod val="50000"/>
                </a:schemeClr>
              </a:buClr>
              <a:defRPr>
                <a:solidFill>
                  <a:schemeClr val="accent1">
                    <a:lumMod val="50000"/>
                  </a:schemeClr>
                </a:solidFill>
              </a:defRPr>
            </a:lvl2pPr>
            <a:lvl3pPr>
              <a:buClr>
                <a:schemeClr val="accent1">
                  <a:lumMod val="50000"/>
                </a:schemeClr>
              </a:buClr>
              <a:defRPr>
                <a:solidFill>
                  <a:schemeClr val="accent1">
                    <a:lumMod val="50000"/>
                  </a:schemeClr>
                </a:solidFill>
              </a:defRPr>
            </a:lvl3pPr>
            <a:lvl4pPr>
              <a:buClr>
                <a:schemeClr val="accent1">
                  <a:lumMod val="50000"/>
                </a:schemeClr>
              </a:buClr>
              <a:defRPr>
                <a:solidFill>
                  <a:schemeClr val="accent1">
                    <a:lumMod val="50000"/>
                  </a:schemeClr>
                </a:solidFill>
              </a:defRPr>
            </a:lvl4pPr>
            <a:lvl5pPr>
              <a:buClr>
                <a:schemeClr val="accent1">
                  <a:lumMod val="50000"/>
                </a:schemeClr>
              </a:buClr>
              <a:defRPr>
                <a:solidFill>
                  <a:schemeClr val="accent1">
                    <a:lumMod val="50000"/>
                  </a:schemeClr>
                </a:solidFill>
              </a:defRPr>
            </a:lvl5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he-IL" dirty="0"/>
          </a:p>
        </p:txBody>
      </p:sp>
      <p:sp>
        <p:nvSpPr>
          <p:cNvPr id="6" name="מציין מיקום של תמונה 5"/>
          <p:cNvSpPr>
            <a:spLocks noGrp="1"/>
          </p:cNvSpPr>
          <p:nvPr>
            <p:ph type="pic" sz="quarter" idx="11"/>
          </p:nvPr>
        </p:nvSpPr>
        <p:spPr>
          <a:xfrm>
            <a:off x="6307142" y="1143001"/>
            <a:ext cx="2379663" cy="46386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e-IL" noProof="0"/>
              <a:t>לחץ על הסמל כדי להוסיף תמונה</a:t>
            </a:r>
          </a:p>
        </p:txBody>
      </p:sp>
      <p:sp>
        <p:nvSpPr>
          <p:cNvPr id="7" name="כותרת 6"/>
          <p:cNvSpPr>
            <a:spLocks noGrp="1"/>
          </p:cNvSpPr>
          <p:nvPr>
            <p:ph type="title"/>
          </p:nvPr>
        </p:nvSpPr>
        <p:spPr>
          <a:xfrm>
            <a:off x="457200" y="274673"/>
            <a:ext cx="8229600" cy="54563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</p:spTree>
    <p:extLst>
      <p:ext uri="{BB962C8B-B14F-4D97-AF65-F5344CB8AC3E}">
        <p14:creationId xmlns:p14="http://schemas.microsoft.com/office/powerpoint/2010/main" xmlns="" val="8857185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כותרת בלב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564" y="288925"/>
            <a:ext cx="8154987" cy="254000"/>
          </a:xfrm>
          <a:prstGeom prst="rect">
            <a:avLst/>
          </a:prstGeom>
        </p:spPr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782765" y="6343650"/>
            <a:ext cx="1374775" cy="514350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fld id="{B2642B99-3EE3-493C-95B9-65364D558E88}" type="datetimeFigureOut">
              <a:rPr lang="he-IL" smtClean="0"/>
              <a:pPr/>
              <a:t>ג'/חשון/תשע"ח</a:t>
            </a:fld>
            <a:endParaRPr lang="he-I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5170489" y="6330950"/>
            <a:ext cx="3767137" cy="476250"/>
          </a:xfrm>
          <a:prstGeom prst="rect">
            <a:avLst/>
          </a:prstGeom>
        </p:spPr>
        <p:txBody>
          <a:bodyPr/>
          <a:lstStyle>
            <a:lvl1pPr algn="r">
              <a:spcBef>
                <a:spcPct val="50000"/>
              </a:spcBef>
              <a:defRPr sz="1200" b="1">
                <a:solidFill>
                  <a:srgbClr val="003366"/>
                </a:solidFill>
              </a:defRPr>
            </a:lvl1pPr>
          </a:lstStyle>
          <a:p>
            <a:endParaRPr lang="he-IL"/>
          </a:p>
        </p:txBody>
      </p:sp>
    </p:spTree>
    <p:extLst>
      <p:ext uri="{BB962C8B-B14F-4D97-AF65-F5344CB8AC3E}">
        <p14:creationId xmlns:p14="http://schemas.microsoft.com/office/powerpoint/2010/main" xmlns="" val="361024434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679" y="889000"/>
            <a:ext cx="8804031" cy="5219700"/>
          </a:xfrm>
          <a:prstGeom prst="rect">
            <a:avLst/>
          </a:prstGeom>
        </p:spPr>
        <p:txBody>
          <a:bodyPr/>
          <a:lstStyle>
            <a:lvl1pPr marL="266700" indent="-266700">
              <a:defRPr sz="1800"/>
            </a:lvl1pPr>
            <a:lvl2pPr marL="533400" indent="-266700"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900"/>
            </a:lvl5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11017" y="139701"/>
            <a:ext cx="8733692" cy="596900"/>
          </a:xfrm>
          <a:prstGeom prst="rect">
            <a:avLst/>
          </a:prstGeom>
        </p:spPr>
        <p:txBody>
          <a:bodyPr anchor="ctr"/>
          <a:lstStyle>
            <a:lvl1pPr algn="r" rtl="1">
              <a:defRPr sz="2400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</p:spTree>
    <p:extLst>
      <p:ext uri="{BB962C8B-B14F-4D97-AF65-F5344CB8AC3E}">
        <p14:creationId xmlns:p14="http://schemas.microsoft.com/office/powerpoint/2010/main" xmlns="" val="190154709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do not tou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buNone/>
              <a:defRPr/>
            </a:lvl2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</p:spTree>
    <p:extLst>
      <p:ext uri="{BB962C8B-B14F-4D97-AF65-F5344CB8AC3E}">
        <p14:creationId xmlns:p14="http://schemas.microsoft.com/office/powerpoint/2010/main" xmlns="" val="167985138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23798" y="1412897"/>
            <a:ext cx="2340704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>
              <a:defRPr/>
            </a:pPr>
            <a:r>
              <a:rPr lang="he-IL" sz="3200" b="1">
                <a:solidFill>
                  <a:srgbClr val="FFC000"/>
                </a:solidFill>
                <a:latin typeface="Calibri"/>
              </a:rPr>
              <a:t>כותרת משנה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1607" y="2276953"/>
            <a:ext cx="6995120" cy="3847047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 sz="1800" baseline="0"/>
            </a:lvl1pPr>
            <a:lvl2pPr>
              <a:buFontTx/>
              <a:buBlip>
                <a:blip r:embed="rId2"/>
              </a:buBlip>
              <a:defRPr sz="1600" baseline="0"/>
            </a:lvl2pPr>
            <a:lvl3pPr>
              <a:buFontTx/>
              <a:buBlip>
                <a:blip r:embed="rId2"/>
              </a:buBlip>
              <a:defRPr/>
            </a:lvl3pPr>
            <a:lvl4pPr>
              <a:buFontTx/>
              <a:buBlip>
                <a:blip r:embed="rId2"/>
              </a:buBlip>
              <a:defRPr/>
            </a:lvl4pPr>
            <a:lvl5pPr>
              <a:buFontTx/>
              <a:buBlip>
                <a:blip r:embed="rId2"/>
              </a:buBlip>
              <a:defRPr/>
            </a:lvl5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</p:txBody>
      </p:sp>
      <p:sp>
        <p:nvSpPr>
          <p:cNvPr id="8" name="Title Placeholder 1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  <a:prstGeom prst="rect">
            <a:avLst/>
          </a:prstGeom>
        </p:spPr>
        <p:txBody>
          <a:bodyPr rtlCol="1">
            <a:normAutofit/>
          </a:bodyPr>
          <a:lstStyle/>
          <a:p>
            <a:r>
              <a:rPr lang="he-IL"/>
              <a:t>לחץ כדי לערוך סגנון כותרת של תבנית בסיס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xmlns="" val="292386485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li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1" descr="coca-cola-logo-900602F8B1-seek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500" y="2144736"/>
            <a:ext cx="827088" cy="82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2"/>
          <p:cNvSpPr>
            <a:spLocks noChangeArrowheads="1"/>
          </p:cNvSpPr>
          <p:nvPr/>
        </p:nvSpPr>
        <p:spPr bwMode="auto">
          <a:xfrm>
            <a:off x="7975601" y="1489098"/>
            <a:ext cx="1123951" cy="30956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bIns="82800" anchor="ctr"/>
          <a:lstStyle/>
          <a:p>
            <a:pPr algn="ctr">
              <a:defRPr/>
            </a:pPr>
            <a:r>
              <a:rPr lang="he-IL" sz="1200" b="1">
                <a:solidFill>
                  <a:srgbClr val="058194"/>
                </a:solidFill>
                <a:latin typeface="Calibri"/>
              </a:rPr>
              <a:t>פיננסים</a:t>
            </a:r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5368925" y="1941513"/>
            <a:ext cx="0" cy="4152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6" name="Rectangle 22"/>
          <p:cNvSpPr>
            <a:spLocks noChangeArrowheads="1"/>
          </p:cNvSpPr>
          <p:nvPr/>
        </p:nvSpPr>
        <p:spPr bwMode="auto">
          <a:xfrm>
            <a:off x="5364163" y="1524023"/>
            <a:ext cx="1231900" cy="26352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bIns="82800" anchor="ctr"/>
          <a:lstStyle/>
          <a:p>
            <a:pPr algn="ctr">
              <a:defRPr/>
            </a:pPr>
            <a:r>
              <a:rPr lang="he-IL" sz="1200" b="1">
                <a:solidFill>
                  <a:srgbClr val="058194"/>
                </a:solidFill>
                <a:latin typeface="Calibri"/>
              </a:rPr>
              <a:t>ממשלתי ציבורי</a:t>
            </a:r>
          </a:p>
        </p:txBody>
      </p:sp>
      <p:sp>
        <p:nvSpPr>
          <p:cNvPr id="7" name="Rectangle 22"/>
          <p:cNvSpPr>
            <a:spLocks noChangeArrowheads="1"/>
          </p:cNvSpPr>
          <p:nvPr/>
        </p:nvSpPr>
        <p:spPr bwMode="auto">
          <a:xfrm>
            <a:off x="3203579" y="1489098"/>
            <a:ext cx="1193800" cy="34607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bIns="82800" anchor="ctr"/>
          <a:lstStyle/>
          <a:p>
            <a:pPr algn="ctr">
              <a:defRPr/>
            </a:pPr>
            <a:r>
              <a:rPr lang="he-IL" sz="1200" b="1">
                <a:solidFill>
                  <a:srgbClr val="058194"/>
                </a:solidFill>
                <a:latin typeface="Calibri"/>
              </a:rPr>
              <a:t>תעשייה</a:t>
            </a:r>
          </a:p>
        </p:txBody>
      </p:sp>
      <p:sp>
        <p:nvSpPr>
          <p:cNvPr id="8" name="Rectangle 22"/>
          <p:cNvSpPr>
            <a:spLocks noChangeArrowheads="1"/>
          </p:cNvSpPr>
          <p:nvPr/>
        </p:nvSpPr>
        <p:spPr bwMode="auto">
          <a:xfrm>
            <a:off x="2124075" y="1489098"/>
            <a:ext cx="1195388" cy="34607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bIns="82800" anchor="ctr"/>
          <a:lstStyle/>
          <a:p>
            <a:pPr algn="ctr">
              <a:defRPr/>
            </a:pPr>
            <a:r>
              <a:rPr lang="he-IL" sz="1200" b="1">
                <a:solidFill>
                  <a:srgbClr val="058194"/>
                </a:solidFill>
                <a:latin typeface="Calibri"/>
              </a:rPr>
              <a:t>הייטק</a:t>
            </a:r>
          </a:p>
        </p:txBody>
      </p:sp>
      <p:sp>
        <p:nvSpPr>
          <p:cNvPr id="9" name="Rectangle 22"/>
          <p:cNvSpPr>
            <a:spLocks noChangeArrowheads="1"/>
          </p:cNvSpPr>
          <p:nvPr/>
        </p:nvSpPr>
        <p:spPr bwMode="auto">
          <a:xfrm>
            <a:off x="-107951" y="1489098"/>
            <a:ext cx="1100139" cy="34607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bIns="82800" anchor="ctr"/>
          <a:lstStyle/>
          <a:p>
            <a:pPr algn="ctr">
              <a:defRPr/>
            </a:pPr>
            <a:r>
              <a:rPr lang="he-IL" sz="1200" b="1">
                <a:solidFill>
                  <a:srgbClr val="058194"/>
                </a:solidFill>
                <a:latin typeface="Calibri"/>
              </a:rPr>
              <a:t>ארגוני שרות</a:t>
            </a:r>
          </a:p>
        </p:txBody>
      </p:sp>
      <p:sp>
        <p:nvSpPr>
          <p:cNvPr id="10" name="Rectangle 22"/>
          <p:cNvSpPr>
            <a:spLocks noChangeArrowheads="1"/>
          </p:cNvSpPr>
          <p:nvPr/>
        </p:nvSpPr>
        <p:spPr bwMode="auto">
          <a:xfrm>
            <a:off x="1042990" y="1489098"/>
            <a:ext cx="1106487" cy="33972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bIns="82800" anchor="ctr"/>
          <a:lstStyle/>
          <a:p>
            <a:pPr algn="ctr">
              <a:defRPr/>
            </a:pPr>
            <a:r>
              <a:rPr lang="he-IL" sz="1200" b="1">
                <a:solidFill>
                  <a:srgbClr val="058194"/>
                </a:solidFill>
                <a:latin typeface="Calibri"/>
              </a:rPr>
              <a:t>קמעונאות</a:t>
            </a:r>
          </a:p>
        </p:txBody>
      </p:sp>
      <p:sp>
        <p:nvSpPr>
          <p:cNvPr id="11" name="Line 11"/>
          <p:cNvSpPr>
            <a:spLocks noChangeShapeType="1"/>
          </p:cNvSpPr>
          <p:nvPr/>
        </p:nvSpPr>
        <p:spPr bwMode="auto">
          <a:xfrm>
            <a:off x="4284663" y="1941513"/>
            <a:ext cx="0" cy="4152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12" name="Line 12"/>
          <p:cNvSpPr>
            <a:spLocks noChangeShapeType="1"/>
          </p:cNvSpPr>
          <p:nvPr/>
        </p:nvSpPr>
        <p:spPr bwMode="auto">
          <a:xfrm>
            <a:off x="3282951" y="1941513"/>
            <a:ext cx="0" cy="4152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13" name="Line 13"/>
          <p:cNvSpPr>
            <a:spLocks noChangeShapeType="1"/>
          </p:cNvSpPr>
          <p:nvPr/>
        </p:nvSpPr>
        <p:spPr bwMode="auto">
          <a:xfrm>
            <a:off x="2128839" y="1941513"/>
            <a:ext cx="0" cy="4152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14" name="Line 14"/>
          <p:cNvSpPr>
            <a:spLocks noChangeShapeType="1"/>
          </p:cNvSpPr>
          <p:nvPr/>
        </p:nvSpPr>
        <p:spPr bwMode="auto">
          <a:xfrm>
            <a:off x="1020763" y="1941513"/>
            <a:ext cx="0" cy="4152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pic>
        <p:nvPicPr>
          <p:cNvPr id="15" name="Picture 15" descr="158465-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7500" y="2184401"/>
            <a:ext cx="46672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6" descr="hotlog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515" y="2635251"/>
            <a:ext cx="736600" cy="57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7" descr="mirs_log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0350" y="3121048"/>
            <a:ext cx="55562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8" descr="orange_bi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2891" y="3697288"/>
            <a:ext cx="387351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9" descr="better plac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7962" y="4089422"/>
            <a:ext cx="644525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0" descr="eged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36542" y="4562498"/>
            <a:ext cx="395287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1" descr="Paz_logo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46051" y="5191126"/>
            <a:ext cx="625475" cy="39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22" descr="555859-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33363" y="5681686"/>
            <a:ext cx="425451" cy="42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23" descr="136894-5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066808" y="2138386"/>
            <a:ext cx="1006475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2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162051" y="2813073"/>
            <a:ext cx="787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25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123954" y="3668716"/>
            <a:ext cx="906463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6" descr="superpharm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060449" y="4505348"/>
            <a:ext cx="1035051" cy="32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27" descr="205280-5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320801" y="5265761"/>
            <a:ext cx="488951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28" descr="logos_AMDOCS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232031" y="2097107"/>
            <a:ext cx="974725" cy="22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29" descr="LOGIC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222501" y="2476500"/>
            <a:ext cx="946151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30" descr="primesense_logo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2236795" y="2989264"/>
            <a:ext cx="909637" cy="30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31" descr="lumenis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2228851" y="3451226"/>
            <a:ext cx="9144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32" descr="285929-hp-logo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2295531" y="3838581"/>
            <a:ext cx="787400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33" descr="orbotech_logo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2227265" y="4678386"/>
            <a:ext cx="911225" cy="21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34" descr="Philips_logo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2286001" y="5168923"/>
            <a:ext cx="844551" cy="18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35" descr="26837eci_logo"/>
          <p:cNvPicPr>
            <a:picLocks noChangeAspect="1" noChangeArrowheads="1"/>
          </p:cNvPicPr>
          <p:nvPr/>
        </p:nvPicPr>
        <p:blipFill>
          <a:blip r:embed="rId23" cstate="print"/>
          <a:srcRect l="2472" t="1733" r="2472" b="2502"/>
          <a:stretch>
            <a:fillRect/>
          </a:stretch>
        </p:blipFill>
        <p:spPr bwMode="auto">
          <a:xfrm>
            <a:off x="2514613" y="5632473"/>
            <a:ext cx="403225" cy="43497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36" name="Picture 37" descr="nilit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3495682" y="2097088"/>
            <a:ext cx="601663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38" descr="multylock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3471867" y="2446339"/>
            <a:ext cx="646112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39" descr="600024863logob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3527426" y="2801938"/>
            <a:ext cx="534988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40" descr="KETER"/>
          <p:cNvPicPr>
            <a:picLocks noChangeAspect="1" noChangeArrowheads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3500445" y="3009900"/>
            <a:ext cx="592137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41" descr="TZINURUT"/>
          <p:cNvPicPr>
            <a:picLocks noChangeAspect="1" noChangeArrowheads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3624265" y="3379789"/>
            <a:ext cx="342900" cy="37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42" descr="BTG"/>
          <p:cNvPicPr>
            <a:picLocks noChangeAspect="1" noChangeArrowheads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3452813" y="3800482"/>
            <a:ext cx="6858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43" descr="logo_nesher"/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3508387" y="4125914"/>
            <a:ext cx="576263" cy="442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44" descr="IAI-logo-09C1ACC64F-seeklogo"/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3594113" y="4608513"/>
            <a:ext cx="403225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45" descr="580"/>
          <p:cNvPicPr>
            <a:picLocks noChangeAspect="1" noChangeArrowheads="1"/>
          </p:cNvPicPr>
          <p:nvPr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3519488" y="5026026"/>
            <a:ext cx="552451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46" descr="elbit_systems_logo"/>
          <p:cNvPicPr>
            <a:picLocks noChangeAspect="1" noChangeArrowheads="1"/>
          </p:cNvPicPr>
          <p:nvPr/>
        </p:nvPicPr>
        <p:blipFill>
          <a:blip r:embed="rId33" cstate="print"/>
          <a:srcRect/>
          <a:stretch>
            <a:fillRect/>
          </a:stretch>
        </p:blipFill>
        <p:spPr bwMode="auto">
          <a:xfrm>
            <a:off x="3527432" y="5281636"/>
            <a:ext cx="538163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47" descr="IMI_logo"/>
          <p:cNvPicPr>
            <a:picLocks noChangeAspect="1" noChangeArrowheads="1"/>
          </p:cNvPicPr>
          <p:nvPr/>
        </p:nvPicPr>
        <p:blipFill>
          <a:blip r:embed="rId34" cstate="print"/>
          <a:srcRect/>
          <a:stretch>
            <a:fillRect/>
          </a:stretch>
        </p:blipFill>
        <p:spPr bwMode="auto">
          <a:xfrm>
            <a:off x="3622687" y="5634061"/>
            <a:ext cx="347663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" name="Rectangle 22"/>
          <p:cNvSpPr>
            <a:spLocks noChangeArrowheads="1"/>
          </p:cNvSpPr>
          <p:nvPr/>
        </p:nvSpPr>
        <p:spPr bwMode="auto">
          <a:xfrm>
            <a:off x="4284663" y="1489098"/>
            <a:ext cx="1041400" cy="34607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bIns="82800" anchor="ctr"/>
          <a:lstStyle/>
          <a:p>
            <a:pPr algn="ctr">
              <a:defRPr/>
            </a:pPr>
            <a:r>
              <a:rPr lang="he-IL" sz="1200" b="1">
                <a:solidFill>
                  <a:srgbClr val="058194"/>
                </a:solidFill>
                <a:latin typeface="Calibri"/>
              </a:rPr>
              <a:t>מוצרי צריכה</a:t>
            </a:r>
          </a:p>
        </p:txBody>
      </p:sp>
      <p:pic>
        <p:nvPicPr>
          <p:cNvPr id="48" name="Picture 49"/>
          <p:cNvPicPr>
            <a:picLocks noChangeAspect="1" noChangeArrowheads="1"/>
          </p:cNvPicPr>
          <p:nvPr/>
        </p:nvPicPr>
        <p:blipFill>
          <a:blip r:embed="rId35" cstate="print"/>
          <a:srcRect/>
          <a:stretch>
            <a:fillRect/>
          </a:stretch>
        </p:blipFill>
        <p:spPr bwMode="auto">
          <a:xfrm>
            <a:off x="4378326" y="2066947"/>
            <a:ext cx="890588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50"/>
          <p:cNvPicPr>
            <a:picLocks noChangeAspect="1" noChangeArrowheads="1"/>
          </p:cNvPicPr>
          <p:nvPr/>
        </p:nvPicPr>
        <p:blipFill>
          <a:blip r:embed="rId36" cstate="print"/>
          <a:srcRect/>
          <a:stretch>
            <a:fillRect/>
          </a:stretch>
        </p:blipFill>
        <p:spPr bwMode="auto">
          <a:xfrm>
            <a:off x="4356107" y="2938486"/>
            <a:ext cx="877888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Picture 51" descr="idb"/>
          <p:cNvPicPr>
            <a:picLocks noChangeAspect="1" noChangeArrowheads="1"/>
          </p:cNvPicPr>
          <p:nvPr/>
        </p:nvPicPr>
        <p:blipFill>
          <a:blip r:embed="rId37" cstate="print"/>
          <a:srcRect/>
          <a:stretch>
            <a:fillRect/>
          </a:stretch>
        </p:blipFill>
        <p:spPr bwMode="auto">
          <a:xfrm>
            <a:off x="8147055" y="5038726"/>
            <a:ext cx="6350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Picture 52" descr="TADIRANֹGROUP"/>
          <p:cNvPicPr>
            <a:picLocks noChangeAspect="1" noChangeArrowheads="1"/>
          </p:cNvPicPr>
          <p:nvPr/>
        </p:nvPicPr>
        <p:blipFill>
          <a:blip r:embed="rId38" cstate="print"/>
          <a:srcRect/>
          <a:stretch>
            <a:fillRect/>
          </a:stretch>
        </p:blipFill>
        <p:spPr bwMode="auto">
          <a:xfrm>
            <a:off x="4489461" y="3222628"/>
            <a:ext cx="588963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53" descr="עופר השקעות"/>
          <p:cNvPicPr>
            <a:picLocks noChangeAspect="1" noChangeArrowheads="1"/>
          </p:cNvPicPr>
          <p:nvPr/>
        </p:nvPicPr>
        <p:blipFill>
          <a:blip r:embed="rId39" cstate="print"/>
          <a:srcRect/>
          <a:stretch>
            <a:fillRect/>
          </a:stretch>
        </p:blipFill>
        <p:spPr bwMode="auto">
          <a:xfrm>
            <a:off x="8175638" y="5510236"/>
            <a:ext cx="576263" cy="382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Picture 54" descr="PazGas"/>
          <p:cNvPicPr>
            <a:picLocks noChangeAspect="1" noChangeArrowheads="1"/>
          </p:cNvPicPr>
          <p:nvPr/>
        </p:nvPicPr>
        <p:blipFill>
          <a:blip r:embed="rId40" cstate="print"/>
          <a:srcRect/>
          <a:stretch>
            <a:fillRect/>
          </a:stretch>
        </p:blipFill>
        <p:spPr bwMode="auto">
          <a:xfrm>
            <a:off x="4506925" y="3621088"/>
            <a:ext cx="642937" cy="60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55" descr="teva_naot"/>
          <p:cNvPicPr>
            <a:picLocks noChangeAspect="1" noChangeArrowheads="1"/>
          </p:cNvPicPr>
          <p:nvPr/>
        </p:nvPicPr>
        <p:blipFill>
          <a:blip r:embed="rId41" cstate="print"/>
          <a:srcRect/>
          <a:stretch>
            <a:fillRect/>
          </a:stretch>
        </p:blipFill>
        <p:spPr bwMode="auto">
          <a:xfrm>
            <a:off x="4441825" y="4252914"/>
            <a:ext cx="736600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Picture 56"/>
          <p:cNvPicPr>
            <a:picLocks noChangeAspect="1" noChangeArrowheads="1"/>
          </p:cNvPicPr>
          <p:nvPr/>
        </p:nvPicPr>
        <p:blipFill>
          <a:blip r:embed="rId42" cstate="print"/>
          <a:srcRect/>
          <a:stretch>
            <a:fillRect/>
          </a:stretch>
        </p:blipFill>
        <p:spPr bwMode="auto">
          <a:xfrm>
            <a:off x="4473582" y="4776788"/>
            <a:ext cx="638175" cy="33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Picture 57" descr="strauss"/>
          <p:cNvPicPr>
            <a:picLocks noChangeAspect="1" noChangeArrowheads="1"/>
          </p:cNvPicPr>
          <p:nvPr/>
        </p:nvPicPr>
        <p:blipFill>
          <a:blip r:embed="rId43" cstate="print"/>
          <a:srcRect/>
          <a:stretch>
            <a:fillRect/>
          </a:stretch>
        </p:blipFill>
        <p:spPr bwMode="auto">
          <a:xfrm>
            <a:off x="4505327" y="5143500"/>
            <a:ext cx="615951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Picture 58" descr="19_141"/>
          <p:cNvPicPr>
            <a:picLocks noChangeAspect="1" noChangeArrowheads="1"/>
          </p:cNvPicPr>
          <p:nvPr/>
        </p:nvPicPr>
        <p:blipFill>
          <a:blip r:embed="rId44" cstate="print"/>
          <a:srcRect l="18695" t="24083" r="18388" b="23445"/>
          <a:stretch>
            <a:fillRect/>
          </a:stretch>
        </p:blipFill>
        <p:spPr bwMode="auto">
          <a:xfrm>
            <a:off x="4578351" y="5634038"/>
            <a:ext cx="457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" name="Rectangle 22"/>
          <p:cNvSpPr>
            <a:spLocks noChangeArrowheads="1"/>
          </p:cNvSpPr>
          <p:nvPr/>
        </p:nvSpPr>
        <p:spPr bwMode="auto">
          <a:xfrm>
            <a:off x="6697663" y="1489098"/>
            <a:ext cx="1123951" cy="30956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bIns="82800" anchor="ctr"/>
          <a:lstStyle/>
          <a:p>
            <a:pPr algn="ctr">
              <a:defRPr/>
            </a:pPr>
            <a:r>
              <a:rPr lang="he-IL" sz="1200" b="1">
                <a:solidFill>
                  <a:srgbClr val="058194"/>
                </a:solidFill>
                <a:latin typeface="Calibri"/>
              </a:rPr>
              <a:t>בריאות</a:t>
            </a:r>
          </a:p>
        </p:txBody>
      </p:sp>
      <p:pic>
        <p:nvPicPr>
          <p:cNvPr id="59" name="Picture 60" descr="poalim"/>
          <p:cNvPicPr>
            <a:picLocks noChangeAspect="1" noChangeArrowheads="1"/>
          </p:cNvPicPr>
          <p:nvPr/>
        </p:nvPicPr>
        <p:blipFill>
          <a:blip r:embed="rId45" cstate="print"/>
          <a:srcRect/>
          <a:stretch>
            <a:fillRect/>
          </a:stretch>
        </p:blipFill>
        <p:spPr bwMode="auto">
          <a:xfrm>
            <a:off x="7970839" y="2024064"/>
            <a:ext cx="985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Picture 61" descr="leumi"/>
          <p:cNvPicPr>
            <a:picLocks noChangeAspect="1" noChangeArrowheads="1"/>
          </p:cNvPicPr>
          <p:nvPr/>
        </p:nvPicPr>
        <p:blipFill>
          <a:blip r:embed="rId46" cstate="print"/>
          <a:srcRect/>
          <a:stretch>
            <a:fillRect/>
          </a:stretch>
        </p:blipFill>
        <p:spPr bwMode="auto">
          <a:xfrm>
            <a:off x="8024825" y="2641600"/>
            <a:ext cx="879475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Picture 62" descr="6575"/>
          <p:cNvPicPr>
            <a:picLocks noChangeAspect="1" noChangeArrowheads="1"/>
          </p:cNvPicPr>
          <p:nvPr/>
        </p:nvPicPr>
        <p:blipFill>
          <a:blip r:embed="rId47" cstate="print"/>
          <a:srcRect/>
          <a:stretch>
            <a:fillRect/>
          </a:stretch>
        </p:blipFill>
        <p:spPr bwMode="auto">
          <a:xfrm>
            <a:off x="8097850" y="2967061"/>
            <a:ext cx="731837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" name="Picture 63" descr="cal_heb logo"/>
          <p:cNvPicPr>
            <a:picLocks noChangeAspect="1" noChangeArrowheads="1"/>
          </p:cNvPicPr>
          <p:nvPr/>
        </p:nvPicPr>
        <p:blipFill>
          <a:blip r:embed="rId48" cstate="print"/>
          <a:srcRect b="15858"/>
          <a:stretch>
            <a:fillRect/>
          </a:stretch>
        </p:blipFill>
        <p:spPr bwMode="auto">
          <a:xfrm>
            <a:off x="8116900" y="4191001"/>
            <a:ext cx="695325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" name="Picture 64" descr="clal holdings_heb logo"/>
          <p:cNvPicPr>
            <a:picLocks noChangeAspect="1" noChangeArrowheads="1"/>
          </p:cNvPicPr>
          <p:nvPr/>
        </p:nvPicPr>
        <p:blipFill>
          <a:blip r:embed="rId49" cstate="print"/>
          <a:srcRect/>
          <a:stretch>
            <a:fillRect/>
          </a:stretch>
        </p:blipFill>
        <p:spPr bwMode="auto">
          <a:xfrm>
            <a:off x="7904175" y="3703638"/>
            <a:ext cx="1119187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" name="Line 66"/>
          <p:cNvSpPr>
            <a:spLocks noChangeShapeType="1"/>
          </p:cNvSpPr>
          <p:nvPr/>
        </p:nvSpPr>
        <p:spPr bwMode="auto">
          <a:xfrm>
            <a:off x="6596063" y="1941513"/>
            <a:ext cx="0" cy="4152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65" name="Line 67"/>
          <p:cNvSpPr>
            <a:spLocks noChangeShapeType="1"/>
          </p:cNvSpPr>
          <p:nvPr/>
        </p:nvSpPr>
        <p:spPr bwMode="auto">
          <a:xfrm>
            <a:off x="7824788" y="1941513"/>
            <a:ext cx="0" cy="4152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grpSp>
        <p:nvGrpSpPr>
          <p:cNvPr id="2" name="Group 78"/>
          <p:cNvGrpSpPr>
            <a:grpSpLocks/>
          </p:cNvGrpSpPr>
          <p:nvPr/>
        </p:nvGrpSpPr>
        <p:grpSpPr bwMode="auto">
          <a:xfrm>
            <a:off x="6762750" y="2089150"/>
            <a:ext cx="895351" cy="3919538"/>
            <a:chOff x="4710" y="1270"/>
            <a:chExt cx="564" cy="2469"/>
          </a:xfrm>
        </p:grpSpPr>
        <p:pic>
          <p:nvPicPr>
            <p:cNvPr id="67" name="Picture 68" descr="149909-5"/>
            <p:cNvPicPr>
              <a:picLocks noChangeAspect="1" noChangeArrowheads="1"/>
            </p:cNvPicPr>
            <p:nvPr/>
          </p:nvPicPr>
          <p:blipFill>
            <a:blip r:embed="rId50" cstate="print"/>
            <a:srcRect/>
            <a:stretch>
              <a:fillRect/>
            </a:stretch>
          </p:blipFill>
          <p:spPr bwMode="auto">
            <a:xfrm>
              <a:off x="4710" y="1270"/>
              <a:ext cx="564" cy="2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8" name="Picture 69" descr="meuchedet"/>
            <p:cNvPicPr>
              <a:picLocks noChangeAspect="1" noChangeArrowheads="1"/>
            </p:cNvPicPr>
            <p:nvPr/>
          </p:nvPicPr>
          <p:blipFill>
            <a:blip r:embed="rId51" cstate="print"/>
            <a:srcRect/>
            <a:stretch>
              <a:fillRect/>
            </a:stretch>
          </p:blipFill>
          <p:spPr bwMode="auto">
            <a:xfrm>
              <a:off x="4745" y="1567"/>
              <a:ext cx="495" cy="1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9" name="Picture 70"/>
            <p:cNvPicPr>
              <a:picLocks noChangeAspect="1" noChangeArrowheads="1"/>
            </p:cNvPicPr>
            <p:nvPr/>
          </p:nvPicPr>
          <p:blipFill>
            <a:blip r:embed="rId52" cstate="print"/>
            <a:srcRect/>
            <a:stretch>
              <a:fillRect/>
            </a:stretch>
          </p:blipFill>
          <p:spPr bwMode="auto">
            <a:xfrm>
              <a:off x="4711" y="1758"/>
              <a:ext cx="563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0" name="Picture 71"/>
            <p:cNvPicPr>
              <a:picLocks noChangeAspect="1" noChangeArrowheads="1"/>
            </p:cNvPicPr>
            <p:nvPr/>
          </p:nvPicPr>
          <p:blipFill>
            <a:blip r:embed="rId53" cstate="print"/>
            <a:srcRect/>
            <a:stretch>
              <a:fillRect/>
            </a:stretch>
          </p:blipFill>
          <p:spPr bwMode="auto">
            <a:xfrm>
              <a:off x="4902" y="1933"/>
              <a:ext cx="180" cy="2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" name="Picture 72"/>
            <p:cNvPicPr>
              <a:picLocks noChangeAspect="1" noChangeArrowheads="1"/>
            </p:cNvPicPr>
            <p:nvPr/>
          </p:nvPicPr>
          <p:blipFill>
            <a:blip r:embed="rId54" cstate="print"/>
            <a:srcRect/>
            <a:stretch>
              <a:fillRect/>
            </a:stretch>
          </p:blipFill>
          <p:spPr bwMode="auto">
            <a:xfrm>
              <a:off x="4872" y="2239"/>
              <a:ext cx="241" cy="2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2" name="Picture 73"/>
            <p:cNvPicPr>
              <a:picLocks noChangeAspect="1" noChangeArrowheads="1"/>
            </p:cNvPicPr>
            <p:nvPr/>
          </p:nvPicPr>
          <p:blipFill>
            <a:blip r:embed="rId55" cstate="print"/>
            <a:srcRect/>
            <a:stretch>
              <a:fillRect/>
            </a:stretch>
          </p:blipFill>
          <p:spPr bwMode="auto">
            <a:xfrm>
              <a:off x="4853" y="2516"/>
              <a:ext cx="278" cy="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3" name="Picture 74"/>
            <p:cNvPicPr>
              <a:picLocks noChangeAspect="1" noChangeArrowheads="1"/>
            </p:cNvPicPr>
            <p:nvPr/>
          </p:nvPicPr>
          <p:blipFill>
            <a:blip r:embed="rId56" cstate="print"/>
            <a:srcRect/>
            <a:stretch>
              <a:fillRect/>
            </a:stretch>
          </p:blipFill>
          <p:spPr bwMode="auto">
            <a:xfrm>
              <a:off x="4781" y="2834"/>
              <a:ext cx="422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4" name="Picture 75"/>
            <p:cNvPicPr>
              <a:picLocks noChangeAspect="1" noChangeArrowheads="1"/>
            </p:cNvPicPr>
            <p:nvPr/>
          </p:nvPicPr>
          <p:blipFill>
            <a:blip r:embed="rId57" cstate="print"/>
            <a:srcRect/>
            <a:stretch>
              <a:fillRect/>
            </a:stretch>
          </p:blipFill>
          <p:spPr bwMode="auto">
            <a:xfrm>
              <a:off x="4751" y="3033"/>
              <a:ext cx="482" cy="2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5" name="Picture 76"/>
            <p:cNvPicPr>
              <a:picLocks noChangeAspect="1" noChangeArrowheads="1"/>
            </p:cNvPicPr>
            <p:nvPr/>
          </p:nvPicPr>
          <p:blipFill>
            <a:blip r:embed="rId58" cstate="print"/>
            <a:srcRect/>
            <a:stretch>
              <a:fillRect/>
            </a:stretch>
          </p:blipFill>
          <p:spPr bwMode="auto">
            <a:xfrm>
              <a:off x="4798" y="3270"/>
              <a:ext cx="38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6" name="Picture 77"/>
            <p:cNvPicPr>
              <a:picLocks noChangeAspect="1" noChangeArrowheads="1"/>
            </p:cNvPicPr>
            <p:nvPr/>
          </p:nvPicPr>
          <p:blipFill>
            <a:blip r:embed="rId59" cstate="print"/>
            <a:srcRect/>
            <a:stretch>
              <a:fillRect/>
            </a:stretch>
          </p:blipFill>
          <p:spPr bwMode="auto">
            <a:xfrm>
              <a:off x="4778" y="3475"/>
              <a:ext cx="429" cy="2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6" name="Group 91"/>
          <p:cNvGrpSpPr>
            <a:grpSpLocks/>
          </p:cNvGrpSpPr>
          <p:nvPr/>
        </p:nvGrpSpPr>
        <p:grpSpPr bwMode="auto">
          <a:xfrm>
            <a:off x="5562612" y="2122489"/>
            <a:ext cx="879475" cy="4060825"/>
            <a:chOff x="3948" y="1212"/>
            <a:chExt cx="572" cy="2643"/>
          </a:xfrm>
        </p:grpSpPr>
        <p:pic>
          <p:nvPicPr>
            <p:cNvPr id="78" name="Picture 81" descr="mekorot_heb logo"/>
            <p:cNvPicPr>
              <a:picLocks noChangeAspect="1" noChangeArrowheads="1"/>
            </p:cNvPicPr>
            <p:nvPr/>
          </p:nvPicPr>
          <p:blipFill>
            <a:blip r:embed="rId60" cstate="print"/>
            <a:srcRect/>
            <a:stretch>
              <a:fillRect/>
            </a:stretch>
          </p:blipFill>
          <p:spPr bwMode="auto">
            <a:xfrm>
              <a:off x="3968" y="1212"/>
              <a:ext cx="531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9" name="Picture 82" descr="600074801logob"/>
            <p:cNvPicPr>
              <a:picLocks noChangeAspect="1" noChangeArrowheads="1"/>
            </p:cNvPicPr>
            <p:nvPr/>
          </p:nvPicPr>
          <p:blipFill>
            <a:blip r:embed="rId61" cstate="print"/>
            <a:srcRect/>
            <a:stretch>
              <a:fillRect/>
            </a:stretch>
          </p:blipFill>
          <p:spPr bwMode="auto">
            <a:xfrm>
              <a:off x="4033" y="1557"/>
              <a:ext cx="403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0" name="Picture 83" descr="250px-רשות_המים_לוגו"/>
            <p:cNvPicPr>
              <a:picLocks noChangeAspect="1" noChangeArrowheads="1"/>
            </p:cNvPicPr>
            <p:nvPr/>
          </p:nvPicPr>
          <p:blipFill>
            <a:blip r:embed="rId62" cstate="print"/>
            <a:srcRect/>
            <a:stretch>
              <a:fillRect/>
            </a:stretch>
          </p:blipFill>
          <p:spPr bwMode="auto">
            <a:xfrm>
              <a:off x="3960" y="1754"/>
              <a:ext cx="547" cy="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1" name="Picture 84" descr="ingl_logo_353"/>
            <p:cNvPicPr>
              <a:picLocks noChangeAspect="1" noChangeArrowheads="1"/>
            </p:cNvPicPr>
            <p:nvPr/>
          </p:nvPicPr>
          <p:blipFill>
            <a:blip r:embed="rId63" cstate="print"/>
            <a:srcRect/>
            <a:stretch>
              <a:fillRect/>
            </a:stretch>
          </p:blipFill>
          <p:spPr bwMode="auto">
            <a:xfrm>
              <a:off x="3948" y="2052"/>
              <a:ext cx="572" cy="2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2" name="Picture 85" descr="logo misrad bitachon"/>
            <p:cNvPicPr>
              <a:picLocks noChangeAspect="1" noChangeArrowheads="1"/>
            </p:cNvPicPr>
            <p:nvPr/>
          </p:nvPicPr>
          <p:blipFill>
            <a:blip r:embed="rId64" cstate="print"/>
            <a:srcRect/>
            <a:stretch>
              <a:fillRect/>
            </a:stretch>
          </p:blipFill>
          <p:spPr bwMode="auto">
            <a:xfrm>
              <a:off x="4065" y="2337"/>
              <a:ext cx="338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3" name="Picture 87" descr="BAZAN"/>
            <p:cNvPicPr>
              <a:picLocks noChangeAspect="1" noChangeArrowheads="1"/>
            </p:cNvPicPr>
            <p:nvPr/>
          </p:nvPicPr>
          <p:blipFill>
            <a:blip r:embed="rId65" cstate="print"/>
            <a:srcRect/>
            <a:stretch>
              <a:fillRect/>
            </a:stretch>
          </p:blipFill>
          <p:spPr bwMode="auto">
            <a:xfrm>
              <a:off x="4081" y="2722"/>
              <a:ext cx="306" cy="3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4" name="Picture 88" descr="tel_aviv"/>
            <p:cNvPicPr>
              <a:picLocks noChangeAspect="1" noChangeArrowheads="1"/>
            </p:cNvPicPr>
            <p:nvPr/>
          </p:nvPicPr>
          <p:blipFill>
            <a:blip r:embed="rId66" cstate="print"/>
            <a:srcRect/>
            <a:stretch>
              <a:fillRect/>
            </a:stretch>
          </p:blipFill>
          <p:spPr bwMode="auto">
            <a:xfrm>
              <a:off x="3996" y="3035"/>
              <a:ext cx="475" cy="3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5" name="Picture 89" descr="otzzar"/>
            <p:cNvPicPr>
              <a:picLocks noChangeAspect="1" noChangeArrowheads="1"/>
            </p:cNvPicPr>
            <p:nvPr/>
          </p:nvPicPr>
          <p:blipFill>
            <a:blip r:embed="rId67" cstate="print"/>
            <a:srcRect/>
            <a:stretch>
              <a:fillRect/>
            </a:stretch>
          </p:blipFill>
          <p:spPr bwMode="auto">
            <a:xfrm>
              <a:off x="4094" y="3337"/>
              <a:ext cx="281" cy="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6" name="Picture 90"/>
            <p:cNvPicPr>
              <a:picLocks noChangeAspect="1" noChangeArrowheads="1"/>
            </p:cNvPicPr>
            <p:nvPr/>
          </p:nvPicPr>
          <p:blipFill>
            <a:blip r:embed="rId68" cstate="print"/>
            <a:srcRect/>
            <a:stretch>
              <a:fillRect/>
            </a:stretch>
          </p:blipFill>
          <p:spPr bwMode="auto">
            <a:xfrm>
              <a:off x="4063" y="3597"/>
              <a:ext cx="343" cy="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7" name="Freeform 92"/>
          <p:cNvSpPr>
            <a:spLocks/>
          </p:cNvSpPr>
          <p:nvPr/>
        </p:nvSpPr>
        <p:spPr bwMode="auto">
          <a:xfrm rot="16200000">
            <a:off x="397681" y="1789907"/>
            <a:ext cx="142875" cy="227013"/>
          </a:xfrm>
          <a:custGeom>
            <a:avLst/>
            <a:gdLst>
              <a:gd name="T0" fmla="*/ 2147483647 w 2184"/>
              <a:gd name="T1" fmla="*/ 0 h 3488"/>
              <a:gd name="T2" fmla="*/ 0 w 2184"/>
              <a:gd name="T3" fmla="*/ 2147483647 h 3488"/>
              <a:gd name="T4" fmla="*/ 2147483647 w 2184"/>
              <a:gd name="T5" fmla="*/ 2147483647 h 3488"/>
              <a:gd name="T6" fmla="*/ 2147483647 w 2184"/>
              <a:gd name="T7" fmla="*/ 2147483647 h 3488"/>
              <a:gd name="T8" fmla="*/ 2147483647 w 2184"/>
              <a:gd name="T9" fmla="*/ 2147483647 h 3488"/>
              <a:gd name="T10" fmla="*/ 2147483647 w 2184"/>
              <a:gd name="T11" fmla="*/ 2147483647 h 3488"/>
              <a:gd name="T12" fmla="*/ 2147483647 w 2184"/>
              <a:gd name="T13" fmla="*/ 2147483647 h 3488"/>
              <a:gd name="T14" fmla="*/ 2147483647 w 2184"/>
              <a:gd name="T15" fmla="*/ 0 h 34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84"/>
              <a:gd name="T25" fmla="*/ 0 h 3488"/>
              <a:gd name="T26" fmla="*/ 2184 w 2184"/>
              <a:gd name="T27" fmla="*/ 3488 h 348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84" h="3488">
                <a:moveTo>
                  <a:pt x="1744" y="0"/>
                </a:moveTo>
                <a:lnTo>
                  <a:pt x="0" y="1744"/>
                </a:lnTo>
                <a:lnTo>
                  <a:pt x="1744" y="3488"/>
                </a:lnTo>
                <a:lnTo>
                  <a:pt x="2180" y="3052"/>
                </a:lnTo>
                <a:lnTo>
                  <a:pt x="2184" y="3054"/>
                </a:lnTo>
                <a:lnTo>
                  <a:pt x="874" y="1744"/>
                </a:lnTo>
                <a:lnTo>
                  <a:pt x="2182" y="436"/>
                </a:lnTo>
                <a:lnTo>
                  <a:pt x="1744" y="0"/>
                </a:lnTo>
                <a:close/>
              </a:path>
            </a:pathLst>
          </a:custGeom>
          <a:solidFill>
            <a:srgbClr val="2609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88" name="Freeform 93"/>
          <p:cNvSpPr>
            <a:spLocks/>
          </p:cNvSpPr>
          <p:nvPr/>
        </p:nvSpPr>
        <p:spPr bwMode="auto">
          <a:xfrm rot="16200000">
            <a:off x="1531150" y="1789907"/>
            <a:ext cx="142875" cy="227013"/>
          </a:xfrm>
          <a:custGeom>
            <a:avLst/>
            <a:gdLst>
              <a:gd name="T0" fmla="*/ 2147483647 w 2184"/>
              <a:gd name="T1" fmla="*/ 0 h 3488"/>
              <a:gd name="T2" fmla="*/ 0 w 2184"/>
              <a:gd name="T3" fmla="*/ 2147483647 h 3488"/>
              <a:gd name="T4" fmla="*/ 2147483647 w 2184"/>
              <a:gd name="T5" fmla="*/ 2147483647 h 3488"/>
              <a:gd name="T6" fmla="*/ 2147483647 w 2184"/>
              <a:gd name="T7" fmla="*/ 2147483647 h 3488"/>
              <a:gd name="T8" fmla="*/ 2147483647 w 2184"/>
              <a:gd name="T9" fmla="*/ 2147483647 h 3488"/>
              <a:gd name="T10" fmla="*/ 2147483647 w 2184"/>
              <a:gd name="T11" fmla="*/ 2147483647 h 3488"/>
              <a:gd name="T12" fmla="*/ 2147483647 w 2184"/>
              <a:gd name="T13" fmla="*/ 2147483647 h 3488"/>
              <a:gd name="T14" fmla="*/ 2147483647 w 2184"/>
              <a:gd name="T15" fmla="*/ 0 h 34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84"/>
              <a:gd name="T25" fmla="*/ 0 h 3488"/>
              <a:gd name="T26" fmla="*/ 2184 w 2184"/>
              <a:gd name="T27" fmla="*/ 3488 h 348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84" h="3488">
                <a:moveTo>
                  <a:pt x="1744" y="0"/>
                </a:moveTo>
                <a:lnTo>
                  <a:pt x="0" y="1744"/>
                </a:lnTo>
                <a:lnTo>
                  <a:pt x="1744" y="3488"/>
                </a:lnTo>
                <a:lnTo>
                  <a:pt x="2180" y="3052"/>
                </a:lnTo>
                <a:lnTo>
                  <a:pt x="2184" y="3054"/>
                </a:lnTo>
                <a:lnTo>
                  <a:pt x="874" y="1744"/>
                </a:lnTo>
                <a:lnTo>
                  <a:pt x="2182" y="436"/>
                </a:lnTo>
                <a:lnTo>
                  <a:pt x="1744" y="0"/>
                </a:lnTo>
                <a:close/>
              </a:path>
            </a:pathLst>
          </a:custGeom>
          <a:solidFill>
            <a:srgbClr val="2609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89" name="Freeform 94"/>
          <p:cNvSpPr>
            <a:spLocks/>
          </p:cNvSpPr>
          <p:nvPr/>
        </p:nvSpPr>
        <p:spPr bwMode="auto">
          <a:xfrm rot="16200000">
            <a:off x="2667805" y="1789907"/>
            <a:ext cx="142875" cy="227013"/>
          </a:xfrm>
          <a:custGeom>
            <a:avLst/>
            <a:gdLst>
              <a:gd name="T0" fmla="*/ 2147483647 w 2184"/>
              <a:gd name="T1" fmla="*/ 0 h 3488"/>
              <a:gd name="T2" fmla="*/ 0 w 2184"/>
              <a:gd name="T3" fmla="*/ 2147483647 h 3488"/>
              <a:gd name="T4" fmla="*/ 2147483647 w 2184"/>
              <a:gd name="T5" fmla="*/ 2147483647 h 3488"/>
              <a:gd name="T6" fmla="*/ 2147483647 w 2184"/>
              <a:gd name="T7" fmla="*/ 2147483647 h 3488"/>
              <a:gd name="T8" fmla="*/ 2147483647 w 2184"/>
              <a:gd name="T9" fmla="*/ 2147483647 h 3488"/>
              <a:gd name="T10" fmla="*/ 2147483647 w 2184"/>
              <a:gd name="T11" fmla="*/ 2147483647 h 3488"/>
              <a:gd name="T12" fmla="*/ 2147483647 w 2184"/>
              <a:gd name="T13" fmla="*/ 2147483647 h 3488"/>
              <a:gd name="T14" fmla="*/ 2147483647 w 2184"/>
              <a:gd name="T15" fmla="*/ 0 h 34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84"/>
              <a:gd name="T25" fmla="*/ 0 h 3488"/>
              <a:gd name="T26" fmla="*/ 2184 w 2184"/>
              <a:gd name="T27" fmla="*/ 3488 h 348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84" h="3488">
                <a:moveTo>
                  <a:pt x="1744" y="0"/>
                </a:moveTo>
                <a:lnTo>
                  <a:pt x="0" y="1744"/>
                </a:lnTo>
                <a:lnTo>
                  <a:pt x="1744" y="3488"/>
                </a:lnTo>
                <a:lnTo>
                  <a:pt x="2180" y="3052"/>
                </a:lnTo>
                <a:lnTo>
                  <a:pt x="2184" y="3054"/>
                </a:lnTo>
                <a:lnTo>
                  <a:pt x="874" y="1744"/>
                </a:lnTo>
                <a:lnTo>
                  <a:pt x="2182" y="436"/>
                </a:lnTo>
                <a:lnTo>
                  <a:pt x="1744" y="0"/>
                </a:lnTo>
                <a:close/>
              </a:path>
            </a:pathLst>
          </a:custGeom>
          <a:solidFill>
            <a:srgbClr val="2609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90" name="Freeform 95"/>
          <p:cNvSpPr>
            <a:spLocks/>
          </p:cNvSpPr>
          <p:nvPr/>
        </p:nvSpPr>
        <p:spPr bwMode="auto">
          <a:xfrm rot="16200000">
            <a:off x="8427256" y="1789907"/>
            <a:ext cx="142875" cy="227013"/>
          </a:xfrm>
          <a:custGeom>
            <a:avLst/>
            <a:gdLst>
              <a:gd name="T0" fmla="*/ 2147483647 w 2184"/>
              <a:gd name="T1" fmla="*/ 0 h 3488"/>
              <a:gd name="T2" fmla="*/ 0 w 2184"/>
              <a:gd name="T3" fmla="*/ 2147483647 h 3488"/>
              <a:gd name="T4" fmla="*/ 2147483647 w 2184"/>
              <a:gd name="T5" fmla="*/ 2147483647 h 3488"/>
              <a:gd name="T6" fmla="*/ 2147483647 w 2184"/>
              <a:gd name="T7" fmla="*/ 2147483647 h 3488"/>
              <a:gd name="T8" fmla="*/ 2147483647 w 2184"/>
              <a:gd name="T9" fmla="*/ 2147483647 h 3488"/>
              <a:gd name="T10" fmla="*/ 2147483647 w 2184"/>
              <a:gd name="T11" fmla="*/ 2147483647 h 3488"/>
              <a:gd name="T12" fmla="*/ 2147483647 w 2184"/>
              <a:gd name="T13" fmla="*/ 2147483647 h 3488"/>
              <a:gd name="T14" fmla="*/ 2147483647 w 2184"/>
              <a:gd name="T15" fmla="*/ 0 h 34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84"/>
              <a:gd name="T25" fmla="*/ 0 h 3488"/>
              <a:gd name="T26" fmla="*/ 2184 w 2184"/>
              <a:gd name="T27" fmla="*/ 3488 h 348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84" h="3488">
                <a:moveTo>
                  <a:pt x="1744" y="0"/>
                </a:moveTo>
                <a:lnTo>
                  <a:pt x="0" y="1744"/>
                </a:lnTo>
                <a:lnTo>
                  <a:pt x="1744" y="3488"/>
                </a:lnTo>
                <a:lnTo>
                  <a:pt x="2180" y="3052"/>
                </a:lnTo>
                <a:lnTo>
                  <a:pt x="2184" y="3054"/>
                </a:lnTo>
                <a:lnTo>
                  <a:pt x="874" y="1744"/>
                </a:lnTo>
                <a:lnTo>
                  <a:pt x="2182" y="436"/>
                </a:lnTo>
                <a:lnTo>
                  <a:pt x="1744" y="0"/>
                </a:lnTo>
                <a:close/>
              </a:path>
            </a:pathLst>
          </a:custGeom>
          <a:solidFill>
            <a:srgbClr val="2609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91" name="Freeform 96"/>
          <p:cNvSpPr>
            <a:spLocks/>
          </p:cNvSpPr>
          <p:nvPr/>
        </p:nvSpPr>
        <p:spPr bwMode="auto">
          <a:xfrm rot="16200000">
            <a:off x="7177893" y="1789908"/>
            <a:ext cx="142875" cy="227012"/>
          </a:xfrm>
          <a:custGeom>
            <a:avLst/>
            <a:gdLst>
              <a:gd name="T0" fmla="*/ 2147483647 w 2184"/>
              <a:gd name="T1" fmla="*/ 0 h 3488"/>
              <a:gd name="T2" fmla="*/ 0 w 2184"/>
              <a:gd name="T3" fmla="*/ 2147483647 h 3488"/>
              <a:gd name="T4" fmla="*/ 2147483647 w 2184"/>
              <a:gd name="T5" fmla="*/ 2147483647 h 3488"/>
              <a:gd name="T6" fmla="*/ 2147483647 w 2184"/>
              <a:gd name="T7" fmla="*/ 2147483647 h 3488"/>
              <a:gd name="T8" fmla="*/ 2147483647 w 2184"/>
              <a:gd name="T9" fmla="*/ 2147483647 h 3488"/>
              <a:gd name="T10" fmla="*/ 2147483647 w 2184"/>
              <a:gd name="T11" fmla="*/ 2147483647 h 3488"/>
              <a:gd name="T12" fmla="*/ 2147483647 w 2184"/>
              <a:gd name="T13" fmla="*/ 2147483647 h 3488"/>
              <a:gd name="T14" fmla="*/ 2147483647 w 2184"/>
              <a:gd name="T15" fmla="*/ 0 h 34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84"/>
              <a:gd name="T25" fmla="*/ 0 h 3488"/>
              <a:gd name="T26" fmla="*/ 2184 w 2184"/>
              <a:gd name="T27" fmla="*/ 3488 h 348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84" h="3488">
                <a:moveTo>
                  <a:pt x="1744" y="0"/>
                </a:moveTo>
                <a:lnTo>
                  <a:pt x="0" y="1744"/>
                </a:lnTo>
                <a:lnTo>
                  <a:pt x="1744" y="3488"/>
                </a:lnTo>
                <a:lnTo>
                  <a:pt x="2180" y="3052"/>
                </a:lnTo>
                <a:lnTo>
                  <a:pt x="2184" y="3054"/>
                </a:lnTo>
                <a:lnTo>
                  <a:pt x="874" y="1744"/>
                </a:lnTo>
                <a:lnTo>
                  <a:pt x="2182" y="436"/>
                </a:lnTo>
                <a:lnTo>
                  <a:pt x="1744" y="0"/>
                </a:lnTo>
                <a:close/>
              </a:path>
            </a:pathLst>
          </a:custGeom>
          <a:solidFill>
            <a:srgbClr val="2609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92" name="Freeform 97"/>
          <p:cNvSpPr>
            <a:spLocks/>
          </p:cNvSpPr>
          <p:nvPr/>
        </p:nvSpPr>
        <p:spPr bwMode="auto">
          <a:xfrm rot="16200000">
            <a:off x="3739368" y="1789908"/>
            <a:ext cx="142875" cy="227012"/>
          </a:xfrm>
          <a:custGeom>
            <a:avLst/>
            <a:gdLst>
              <a:gd name="T0" fmla="*/ 2147483647 w 2184"/>
              <a:gd name="T1" fmla="*/ 0 h 3488"/>
              <a:gd name="T2" fmla="*/ 0 w 2184"/>
              <a:gd name="T3" fmla="*/ 2147483647 h 3488"/>
              <a:gd name="T4" fmla="*/ 2147483647 w 2184"/>
              <a:gd name="T5" fmla="*/ 2147483647 h 3488"/>
              <a:gd name="T6" fmla="*/ 2147483647 w 2184"/>
              <a:gd name="T7" fmla="*/ 2147483647 h 3488"/>
              <a:gd name="T8" fmla="*/ 2147483647 w 2184"/>
              <a:gd name="T9" fmla="*/ 2147483647 h 3488"/>
              <a:gd name="T10" fmla="*/ 2147483647 w 2184"/>
              <a:gd name="T11" fmla="*/ 2147483647 h 3488"/>
              <a:gd name="T12" fmla="*/ 2147483647 w 2184"/>
              <a:gd name="T13" fmla="*/ 2147483647 h 3488"/>
              <a:gd name="T14" fmla="*/ 2147483647 w 2184"/>
              <a:gd name="T15" fmla="*/ 0 h 34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84"/>
              <a:gd name="T25" fmla="*/ 0 h 3488"/>
              <a:gd name="T26" fmla="*/ 2184 w 2184"/>
              <a:gd name="T27" fmla="*/ 3488 h 348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84" h="3488">
                <a:moveTo>
                  <a:pt x="1744" y="0"/>
                </a:moveTo>
                <a:lnTo>
                  <a:pt x="0" y="1744"/>
                </a:lnTo>
                <a:lnTo>
                  <a:pt x="1744" y="3488"/>
                </a:lnTo>
                <a:lnTo>
                  <a:pt x="2180" y="3052"/>
                </a:lnTo>
                <a:lnTo>
                  <a:pt x="2184" y="3054"/>
                </a:lnTo>
                <a:lnTo>
                  <a:pt x="874" y="1744"/>
                </a:lnTo>
                <a:lnTo>
                  <a:pt x="2182" y="436"/>
                </a:lnTo>
                <a:lnTo>
                  <a:pt x="1744" y="0"/>
                </a:lnTo>
                <a:close/>
              </a:path>
            </a:pathLst>
          </a:custGeom>
          <a:solidFill>
            <a:srgbClr val="2609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93" name="Freeform 98"/>
          <p:cNvSpPr>
            <a:spLocks/>
          </p:cNvSpPr>
          <p:nvPr/>
        </p:nvSpPr>
        <p:spPr bwMode="auto">
          <a:xfrm rot="16200000">
            <a:off x="4749017" y="1789908"/>
            <a:ext cx="142875" cy="227012"/>
          </a:xfrm>
          <a:custGeom>
            <a:avLst/>
            <a:gdLst>
              <a:gd name="T0" fmla="*/ 2147483647 w 2184"/>
              <a:gd name="T1" fmla="*/ 0 h 3488"/>
              <a:gd name="T2" fmla="*/ 0 w 2184"/>
              <a:gd name="T3" fmla="*/ 2147483647 h 3488"/>
              <a:gd name="T4" fmla="*/ 2147483647 w 2184"/>
              <a:gd name="T5" fmla="*/ 2147483647 h 3488"/>
              <a:gd name="T6" fmla="*/ 2147483647 w 2184"/>
              <a:gd name="T7" fmla="*/ 2147483647 h 3488"/>
              <a:gd name="T8" fmla="*/ 2147483647 w 2184"/>
              <a:gd name="T9" fmla="*/ 2147483647 h 3488"/>
              <a:gd name="T10" fmla="*/ 2147483647 w 2184"/>
              <a:gd name="T11" fmla="*/ 2147483647 h 3488"/>
              <a:gd name="T12" fmla="*/ 2147483647 w 2184"/>
              <a:gd name="T13" fmla="*/ 2147483647 h 3488"/>
              <a:gd name="T14" fmla="*/ 2147483647 w 2184"/>
              <a:gd name="T15" fmla="*/ 0 h 34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84"/>
              <a:gd name="T25" fmla="*/ 0 h 3488"/>
              <a:gd name="T26" fmla="*/ 2184 w 2184"/>
              <a:gd name="T27" fmla="*/ 3488 h 348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84" h="3488">
                <a:moveTo>
                  <a:pt x="1744" y="0"/>
                </a:moveTo>
                <a:lnTo>
                  <a:pt x="0" y="1744"/>
                </a:lnTo>
                <a:lnTo>
                  <a:pt x="1744" y="3488"/>
                </a:lnTo>
                <a:lnTo>
                  <a:pt x="2180" y="3052"/>
                </a:lnTo>
                <a:lnTo>
                  <a:pt x="2184" y="3054"/>
                </a:lnTo>
                <a:lnTo>
                  <a:pt x="874" y="1744"/>
                </a:lnTo>
                <a:lnTo>
                  <a:pt x="2182" y="436"/>
                </a:lnTo>
                <a:lnTo>
                  <a:pt x="1744" y="0"/>
                </a:lnTo>
                <a:close/>
              </a:path>
            </a:pathLst>
          </a:custGeom>
          <a:solidFill>
            <a:srgbClr val="2609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94" name="Freeform 99"/>
          <p:cNvSpPr>
            <a:spLocks/>
          </p:cNvSpPr>
          <p:nvPr/>
        </p:nvSpPr>
        <p:spPr bwMode="auto">
          <a:xfrm rot="16200000">
            <a:off x="5947581" y="1789907"/>
            <a:ext cx="142875" cy="227013"/>
          </a:xfrm>
          <a:custGeom>
            <a:avLst/>
            <a:gdLst>
              <a:gd name="T0" fmla="*/ 2147483647 w 2184"/>
              <a:gd name="T1" fmla="*/ 0 h 3488"/>
              <a:gd name="T2" fmla="*/ 0 w 2184"/>
              <a:gd name="T3" fmla="*/ 2147483647 h 3488"/>
              <a:gd name="T4" fmla="*/ 2147483647 w 2184"/>
              <a:gd name="T5" fmla="*/ 2147483647 h 3488"/>
              <a:gd name="T6" fmla="*/ 2147483647 w 2184"/>
              <a:gd name="T7" fmla="*/ 2147483647 h 3488"/>
              <a:gd name="T8" fmla="*/ 2147483647 w 2184"/>
              <a:gd name="T9" fmla="*/ 2147483647 h 3488"/>
              <a:gd name="T10" fmla="*/ 2147483647 w 2184"/>
              <a:gd name="T11" fmla="*/ 2147483647 h 3488"/>
              <a:gd name="T12" fmla="*/ 2147483647 w 2184"/>
              <a:gd name="T13" fmla="*/ 2147483647 h 3488"/>
              <a:gd name="T14" fmla="*/ 2147483647 w 2184"/>
              <a:gd name="T15" fmla="*/ 0 h 34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84"/>
              <a:gd name="T25" fmla="*/ 0 h 3488"/>
              <a:gd name="T26" fmla="*/ 2184 w 2184"/>
              <a:gd name="T27" fmla="*/ 3488 h 348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84" h="3488">
                <a:moveTo>
                  <a:pt x="1744" y="0"/>
                </a:moveTo>
                <a:lnTo>
                  <a:pt x="0" y="1744"/>
                </a:lnTo>
                <a:lnTo>
                  <a:pt x="1744" y="3488"/>
                </a:lnTo>
                <a:lnTo>
                  <a:pt x="2180" y="3052"/>
                </a:lnTo>
                <a:lnTo>
                  <a:pt x="2184" y="3054"/>
                </a:lnTo>
                <a:lnTo>
                  <a:pt x="874" y="1744"/>
                </a:lnTo>
                <a:lnTo>
                  <a:pt x="2182" y="436"/>
                </a:lnTo>
                <a:lnTo>
                  <a:pt x="1744" y="0"/>
                </a:lnTo>
                <a:close/>
              </a:path>
            </a:pathLst>
          </a:custGeom>
          <a:solidFill>
            <a:srgbClr val="2609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98" name="Title Placeholder 11"/>
          <p:cNvSpPr>
            <a:spLocks noGrp="1"/>
          </p:cNvSpPr>
          <p:nvPr>
            <p:ph type="title"/>
          </p:nvPr>
        </p:nvSpPr>
        <p:spPr>
          <a:xfrm>
            <a:off x="0" y="242392"/>
            <a:ext cx="9144000" cy="738336"/>
          </a:xfrm>
          <a:prstGeom prst="rect">
            <a:avLst/>
          </a:prstGeom>
        </p:spPr>
        <p:txBody>
          <a:bodyPr rtlCol="1">
            <a:normAutofit/>
          </a:bodyPr>
          <a:lstStyle>
            <a:lvl1pPr>
              <a:defRPr sz="3600" baseline="0"/>
            </a:lvl1pPr>
          </a:lstStyle>
          <a:p>
            <a:r>
              <a:rPr lang="he-IL"/>
              <a:t>לחץ כדי לערוך סגנון כותרת של תבנית בסיס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xmlns="" val="140095043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project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42"/>
          <p:cNvSpPr>
            <a:spLocks noChangeArrowheads="1"/>
          </p:cNvSpPr>
          <p:nvPr/>
        </p:nvSpPr>
        <p:spPr bwMode="auto">
          <a:xfrm>
            <a:off x="179395" y="1484313"/>
            <a:ext cx="4556125" cy="4565650"/>
          </a:xfrm>
          <a:prstGeom prst="roundRect">
            <a:avLst>
              <a:gd name="adj" fmla="val 16667"/>
            </a:avLst>
          </a:prstGeom>
          <a:noFill/>
          <a:ln w="9525" algn="ctr">
            <a:solidFill>
              <a:srgbClr val="058194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en-US" sz="1400" b="1" dirty="0">
              <a:solidFill>
                <a:srgbClr val="2A0000"/>
              </a:solidFill>
              <a:latin typeface="Calibri"/>
            </a:endParaRPr>
          </a:p>
        </p:txBody>
      </p:sp>
      <p:sp>
        <p:nvSpPr>
          <p:cNvPr id="22" name="Freeform 47"/>
          <p:cNvSpPr>
            <a:spLocks/>
          </p:cNvSpPr>
          <p:nvPr/>
        </p:nvSpPr>
        <p:spPr bwMode="auto">
          <a:xfrm>
            <a:off x="4932363" y="2352698"/>
            <a:ext cx="227012" cy="360363"/>
          </a:xfrm>
          <a:custGeom>
            <a:avLst/>
            <a:gdLst>
              <a:gd name="T0" fmla="*/ 2147483647 w 1248"/>
              <a:gd name="T1" fmla="*/ 0 h 1992"/>
              <a:gd name="T2" fmla="*/ 0 w 1248"/>
              <a:gd name="T3" fmla="*/ 2147483647 h 1992"/>
              <a:gd name="T4" fmla="*/ 2147483647 w 1248"/>
              <a:gd name="T5" fmla="*/ 2147483647 h 1992"/>
              <a:gd name="T6" fmla="*/ 2147483647 w 1248"/>
              <a:gd name="T7" fmla="*/ 2147483647 h 1992"/>
              <a:gd name="T8" fmla="*/ 2147483647 w 1248"/>
              <a:gd name="T9" fmla="*/ 2147483647 h 1992"/>
              <a:gd name="T10" fmla="*/ 2147483647 w 1248"/>
              <a:gd name="T11" fmla="*/ 2147483647 h 1992"/>
              <a:gd name="T12" fmla="*/ 2147483647 w 1248"/>
              <a:gd name="T13" fmla="*/ 2147483647 h 1992"/>
              <a:gd name="T14" fmla="*/ 2147483647 w 1248"/>
              <a:gd name="T15" fmla="*/ 0 h 199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48"/>
              <a:gd name="T25" fmla="*/ 0 h 1992"/>
              <a:gd name="T26" fmla="*/ 1248 w 1248"/>
              <a:gd name="T27" fmla="*/ 1992 h 199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48" h="1992">
                <a:moveTo>
                  <a:pt x="996" y="0"/>
                </a:moveTo>
                <a:lnTo>
                  <a:pt x="0" y="996"/>
                </a:lnTo>
                <a:lnTo>
                  <a:pt x="996" y="1992"/>
                </a:lnTo>
                <a:lnTo>
                  <a:pt x="1246" y="1743"/>
                </a:lnTo>
                <a:lnTo>
                  <a:pt x="1248" y="1744"/>
                </a:lnTo>
                <a:lnTo>
                  <a:pt x="499" y="996"/>
                </a:lnTo>
                <a:lnTo>
                  <a:pt x="1247" y="249"/>
                </a:lnTo>
                <a:lnTo>
                  <a:pt x="996" y="0"/>
                </a:lnTo>
                <a:close/>
              </a:path>
            </a:pathLst>
          </a:custGeom>
          <a:solidFill>
            <a:srgbClr val="2609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23" name="Freeform 48"/>
          <p:cNvSpPr>
            <a:spLocks/>
          </p:cNvSpPr>
          <p:nvPr/>
        </p:nvSpPr>
        <p:spPr bwMode="auto">
          <a:xfrm>
            <a:off x="4932363" y="2928939"/>
            <a:ext cx="227012" cy="360362"/>
          </a:xfrm>
          <a:custGeom>
            <a:avLst/>
            <a:gdLst>
              <a:gd name="T0" fmla="*/ 2147483647 w 1248"/>
              <a:gd name="T1" fmla="*/ 0 h 1992"/>
              <a:gd name="T2" fmla="*/ 0 w 1248"/>
              <a:gd name="T3" fmla="*/ 2147483647 h 1992"/>
              <a:gd name="T4" fmla="*/ 2147483647 w 1248"/>
              <a:gd name="T5" fmla="*/ 2147483647 h 1992"/>
              <a:gd name="T6" fmla="*/ 2147483647 w 1248"/>
              <a:gd name="T7" fmla="*/ 2147483647 h 1992"/>
              <a:gd name="T8" fmla="*/ 2147483647 w 1248"/>
              <a:gd name="T9" fmla="*/ 2147483647 h 1992"/>
              <a:gd name="T10" fmla="*/ 2147483647 w 1248"/>
              <a:gd name="T11" fmla="*/ 2147483647 h 1992"/>
              <a:gd name="T12" fmla="*/ 2147483647 w 1248"/>
              <a:gd name="T13" fmla="*/ 2147483647 h 1992"/>
              <a:gd name="T14" fmla="*/ 2147483647 w 1248"/>
              <a:gd name="T15" fmla="*/ 0 h 199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48"/>
              <a:gd name="T25" fmla="*/ 0 h 1992"/>
              <a:gd name="T26" fmla="*/ 1248 w 1248"/>
              <a:gd name="T27" fmla="*/ 1992 h 199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48" h="1992">
                <a:moveTo>
                  <a:pt x="996" y="0"/>
                </a:moveTo>
                <a:lnTo>
                  <a:pt x="0" y="996"/>
                </a:lnTo>
                <a:lnTo>
                  <a:pt x="996" y="1992"/>
                </a:lnTo>
                <a:lnTo>
                  <a:pt x="1246" y="1743"/>
                </a:lnTo>
                <a:lnTo>
                  <a:pt x="1248" y="1744"/>
                </a:lnTo>
                <a:lnTo>
                  <a:pt x="499" y="996"/>
                </a:lnTo>
                <a:lnTo>
                  <a:pt x="1247" y="249"/>
                </a:lnTo>
                <a:lnTo>
                  <a:pt x="996" y="0"/>
                </a:lnTo>
                <a:close/>
              </a:path>
            </a:pathLst>
          </a:custGeom>
          <a:solidFill>
            <a:srgbClr val="2609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24" name="Freeform 49"/>
          <p:cNvSpPr>
            <a:spLocks/>
          </p:cNvSpPr>
          <p:nvPr/>
        </p:nvSpPr>
        <p:spPr bwMode="auto">
          <a:xfrm>
            <a:off x="4932363" y="3505207"/>
            <a:ext cx="227012" cy="360363"/>
          </a:xfrm>
          <a:custGeom>
            <a:avLst/>
            <a:gdLst>
              <a:gd name="T0" fmla="*/ 2147483647 w 1248"/>
              <a:gd name="T1" fmla="*/ 0 h 1992"/>
              <a:gd name="T2" fmla="*/ 0 w 1248"/>
              <a:gd name="T3" fmla="*/ 2147483647 h 1992"/>
              <a:gd name="T4" fmla="*/ 2147483647 w 1248"/>
              <a:gd name="T5" fmla="*/ 2147483647 h 1992"/>
              <a:gd name="T6" fmla="*/ 2147483647 w 1248"/>
              <a:gd name="T7" fmla="*/ 2147483647 h 1992"/>
              <a:gd name="T8" fmla="*/ 2147483647 w 1248"/>
              <a:gd name="T9" fmla="*/ 2147483647 h 1992"/>
              <a:gd name="T10" fmla="*/ 2147483647 w 1248"/>
              <a:gd name="T11" fmla="*/ 2147483647 h 1992"/>
              <a:gd name="T12" fmla="*/ 2147483647 w 1248"/>
              <a:gd name="T13" fmla="*/ 2147483647 h 1992"/>
              <a:gd name="T14" fmla="*/ 2147483647 w 1248"/>
              <a:gd name="T15" fmla="*/ 0 h 199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48"/>
              <a:gd name="T25" fmla="*/ 0 h 1992"/>
              <a:gd name="T26" fmla="*/ 1248 w 1248"/>
              <a:gd name="T27" fmla="*/ 1992 h 199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48" h="1992">
                <a:moveTo>
                  <a:pt x="996" y="0"/>
                </a:moveTo>
                <a:lnTo>
                  <a:pt x="0" y="996"/>
                </a:lnTo>
                <a:lnTo>
                  <a:pt x="996" y="1992"/>
                </a:lnTo>
                <a:lnTo>
                  <a:pt x="1246" y="1743"/>
                </a:lnTo>
                <a:lnTo>
                  <a:pt x="1248" y="1744"/>
                </a:lnTo>
                <a:lnTo>
                  <a:pt x="499" y="996"/>
                </a:lnTo>
                <a:lnTo>
                  <a:pt x="1247" y="249"/>
                </a:lnTo>
                <a:lnTo>
                  <a:pt x="996" y="0"/>
                </a:lnTo>
                <a:close/>
              </a:path>
            </a:pathLst>
          </a:custGeom>
          <a:solidFill>
            <a:srgbClr val="2609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25" name="Freeform 50"/>
          <p:cNvSpPr>
            <a:spLocks/>
          </p:cNvSpPr>
          <p:nvPr/>
        </p:nvSpPr>
        <p:spPr bwMode="auto">
          <a:xfrm>
            <a:off x="4932363" y="4081464"/>
            <a:ext cx="227012" cy="360362"/>
          </a:xfrm>
          <a:custGeom>
            <a:avLst/>
            <a:gdLst>
              <a:gd name="T0" fmla="*/ 2147483647 w 1248"/>
              <a:gd name="T1" fmla="*/ 0 h 1992"/>
              <a:gd name="T2" fmla="*/ 0 w 1248"/>
              <a:gd name="T3" fmla="*/ 2147483647 h 1992"/>
              <a:gd name="T4" fmla="*/ 2147483647 w 1248"/>
              <a:gd name="T5" fmla="*/ 2147483647 h 1992"/>
              <a:gd name="T6" fmla="*/ 2147483647 w 1248"/>
              <a:gd name="T7" fmla="*/ 2147483647 h 1992"/>
              <a:gd name="T8" fmla="*/ 2147483647 w 1248"/>
              <a:gd name="T9" fmla="*/ 2147483647 h 1992"/>
              <a:gd name="T10" fmla="*/ 2147483647 w 1248"/>
              <a:gd name="T11" fmla="*/ 2147483647 h 1992"/>
              <a:gd name="T12" fmla="*/ 2147483647 w 1248"/>
              <a:gd name="T13" fmla="*/ 2147483647 h 1992"/>
              <a:gd name="T14" fmla="*/ 2147483647 w 1248"/>
              <a:gd name="T15" fmla="*/ 0 h 199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48"/>
              <a:gd name="T25" fmla="*/ 0 h 1992"/>
              <a:gd name="T26" fmla="*/ 1248 w 1248"/>
              <a:gd name="T27" fmla="*/ 1992 h 199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48" h="1992">
                <a:moveTo>
                  <a:pt x="996" y="0"/>
                </a:moveTo>
                <a:lnTo>
                  <a:pt x="0" y="996"/>
                </a:lnTo>
                <a:lnTo>
                  <a:pt x="996" y="1992"/>
                </a:lnTo>
                <a:lnTo>
                  <a:pt x="1246" y="1743"/>
                </a:lnTo>
                <a:lnTo>
                  <a:pt x="1248" y="1744"/>
                </a:lnTo>
                <a:lnTo>
                  <a:pt x="499" y="996"/>
                </a:lnTo>
                <a:lnTo>
                  <a:pt x="1247" y="249"/>
                </a:lnTo>
                <a:lnTo>
                  <a:pt x="996" y="0"/>
                </a:lnTo>
                <a:close/>
              </a:path>
            </a:pathLst>
          </a:custGeom>
          <a:solidFill>
            <a:srgbClr val="2609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26" name="Freeform 51"/>
          <p:cNvSpPr>
            <a:spLocks/>
          </p:cNvSpPr>
          <p:nvPr/>
        </p:nvSpPr>
        <p:spPr bwMode="auto">
          <a:xfrm>
            <a:off x="4932363" y="4657748"/>
            <a:ext cx="227012" cy="360363"/>
          </a:xfrm>
          <a:custGeom>
            <a:avLst/>
            <a:gdLst>
              <a:gd name="T0" fmla="*/ 2147483647 w 1248"/>
              <a:gd name="T1" fmla="*/ 0 h 1992"/>
              <a:gd name="T2" fmla="*/ 0 w 1248"/>
              <a:gd name="T3" fmla="*/ 2147483647 h 1992"/>
              <a:gd name="T4" fmla="*/ 2147483647 w 1248"/>
              <a:gd name="T5" fmla="*/ 2147483647 h 1992"/>
              <a:gd name="T6" fmla="*/ 2147483647 w 1248"/>
              <a:gd name="T7" fmla="*/ 2147483647 h 1992"/>
              <a:gd name="T8" fmla="*/ 2147483647 w 1248"/>
              <a:gd name="T9" fmla="*/ 2147483647 h 1992"/>
              <a:gd name="T10" fmla="*/ 2147483647 w 1248"/>
              <a:gd name="T11" fmla="*/ 2147483647 h 1992"/>
              <a:gd name="T12" fmla="*/ 2147483647 w 1248"/>
              <a:gd name="T13" fmla="*/ 2147483647 h 1992"/>
              <a:gd name="T14" fmla="*/ 2147483647 w 1248"/>
              <a:gd name="T15" fmla="*/ 0 h 199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48"/>
              <a:gd name="T25" fmla="*/ 0 h 1992"/>
              <a:gd name="T26" fmla="*/ 1248 w 1248"/>
              <a:gd name="T27" fmla="*/ 1992 h 199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48" h="1992">
                <a:moveTo>
                  <a:pt x="996" y="0"/>
                </a:moveTo>
                <a:lnTo>
                  <a:pt x="0" y="996"/>
                </a:lnTo>
                <a:lnTo>
                  <a:pt x="996" y="1992"/>
                </a:lnTo>
                <a:lnTo>
                  <a:pt x="1246" y="1743"/>
                </a:lnTo>
                <a:lnTo>
                  <a:pt x="1248" y="1744"/>
                </a:lnTo>
                <a:lnTo>
                  <a:pt x="499" y="996"/>
                </a:lnTo>
                <a:lnTo>
                  <a:pt x="1247" y="249"/>
                </a:lnTo>
                <a:lnTo>
                  <a:pt x="996" y="0"/>
                </a:lnTo>
                <a:close/>
              </a:path>
            </a:pathLst>
          </a:custGeom>
          <a:solidFill>
            <a:srgbClr val="2609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27" name="Freeform 52"/>
          <p:cNvSpPr>
            <a:spLocks/>
          </p:cNvSpPr>
          <p:nvPr/>
        </p:nvSpPr>
        <p:spPr bwMode="auto">
          <a:xfrm>
            <a:off x="4932363" y="5235598"/>
            <a:ext cx="227012" cy="360363"/>
          </a:xfrm>
          <a:custGeom>
            <a:avLst/>
            <a:gdLst>
              <a:gd name="T0" fmla="*/ 2147483647 w 1248"/>
              <a:gd name="T1" fmla="*/ 0 h 1992"/>
              <a:gd name="T2" fmla="*/ 0 w 1248"/>
              <a:gd name="T3" fmla="*/ 2147483647 h 1992"/>
              <a:gd name="T4" fmla="*/ 2147483647 w 1248"/>
              <a:gd name="T5" fmla="*/ 2147483647 h 1992"/>
              <a:gd name="T6" fmla="*/ 2147483647 w 1248"/>
              <a:gd name="T7" fmla="*/ 2147483647 h 1992"/>
              <a:gd name="T8" fmla="*/ 2147483647 w 1248"/>
              <a:gd name="T9" fmla="*/ 2147483647 h 1992"/>
              <a:gd name="T10" fmla="*/ 2147483647 w 1248"/>
              <a:gd name="T11" fmla="*/ 2147483647 h 1992"/>
              <a:gd name="T12" fmla="*/ 2147483647 w 1248"/>
              <a:gd name="T13" fmla="*/ 2147483647 h 1992"/>
              <a:gd name="T14" fmla="*/ 2147483647 w 1248"/>
              <a:gd name="T15" fmla="*/ 0 h 199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48"/>
              <a:gd name="T25" fmla="*/ 0 h 1992"/>
              <a:gd name="T26" fmla="*/ 1248 w 1248"/>
              <a:gd name="T27" fmla="*/ 1992 h 199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48" h="1992">
                <a:moveTo>
                  <a:pt x="996" y="0"/>
                </a:moveTo>
                <a:lnTo>
                  <a:pt x="0" y="996"/>
                </a:lnTo>
                <a:lnTo>
                  <a:pt x="996" y="1992"/>
                </a:lnTo>
                <a:lnTo>
                  <a:pt x="1246" y="1743"/>
                </a:lnTo>
                <a:lnTo>
                  <a:pt x="1248" y="1744"/>
                </a:lnTo>
                <a:lnTo>
                  <a:pt x="499" y="996"/>
                </a:lnTo>
                <a:lnTo>
                  <a:pt x="1247" y="249"/>
                </a:lnTo>
                <a:lnTo>
                  <a:pt x="996" y="0"/>
                </a:lnTo>
                <a:close/>
              </a:path>
            </a:pathLst>
          </a:custGeom>
          <a:solidFill>
            <a:srgbClr val="2609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28" name="AutoShape 42"/>
          <p:cNvSpPr>
            <a:spLocks noChangeArrowheads="1"/>
          </p:cNvSpPr>
          <p:nvPr/>
        </p:nvSpPr>
        <p:spPr bwMode="auto">
          <a:xfrm>
            <a:off x="5459413" y="1484313"/>
            <a:ext cx="3505200" cy="4565650"/>
          </a:xfrm>
          <a:prstGeom prst="roundRect">
            <a:avLst>
              <a:gd name="adj" fmla="val 16667"/>
            </a:avLst>
          </a:prstGeom>
          <a:noFill/>
          <a:ln w="9525" algn="ctr">
            <a:solidFill>
              <a:srgbClr val="058194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en-US" sz="1400" b="1" dirty="0">
              <a:solidFill>
                <a:srgbClr val="2A0000"/>
              </a:solidFill>
              <a:latin typeface="Calibri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288" y="0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he-IL"/>
              <a:t>לחץ כדי לערוך סגנון כותרת של תבנית בסיס</a:t>
            </a:r>
            <a:endParaRPr lang="he-IL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323569" y="2348880"/>
            <a:ext cx="4298131" cy="2879700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 sz="1600">
                <a:latin typeface="Arial" pitchFamily="34" charset="0"/>
                <a:cs typeface="Arial" pitchFamily="34" charset="0"/>
              </a:defRPr>
            </a:lvl1pPr>
            <a:lvl2pPr>
              <a:defRPr sz="1600">
                <a:latin typeface="Arial" pitchFamily="34" charset="0"/>
                <a:cs typeface="Arial" pitchFamily="34" charset="0"/>
              </a:defRPr>
            </a:lvl2pPr>
            <a:lvl3pPr>
              <a:defRPr sz="1600">
                <a:latin typeface="Arial" pitchFamily="34" charset="0"/>
                <a:cs typeface="Arial" pitchFamily="34" charset="0"/>
              </a:defRPr>
            </a:lvl3pPr>
            <a:lvl4pPr>
              <a:defRPr sz="1600">
                <a:latin typeface="Arial" pitchFamily="34" charset="0"/>
                <a:cs typeface="Arial" pitchFamily="34" charset="0"/>
              </a:defRPr>
            </a:lvl4pPr>
            <a:lvl5pPr>
              <a:defRPr sz="16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7380313" y="1772816"/>
            <a:ext cx="1345804" cy="91440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he-IL" noProof="0"/>
              <a:t>לחץ על הסמל כדי להוסיף תמונה</a:t>
            </a:r>
          </a:p>
        </p:txBody>
      </p:sp>
      <p:sp>
        <p:nvSpPr>
          <p:cNvPr id="15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5724129" y="1772816"/>
            <a:ext cx="1345804" cy="91440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he-IL" noProof="0"/>
              <a:t>לחץ על הסמל כדי להוסיף תמונה</a:t>
            </a:r>
          </a:p>
        </p:txBody>
      </p:sp>
      <p:sp>
        <p:nvSpPr>
          <p:cNvPr id="16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7380313" y="2924944"/>
            <a:ext cx="1345804" cy="91440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he-IL" noProof="0"/>
              <a:t>לחץ על הסמל כדי להוסיף תמונה</a:t>
            </a:r>
          </a:p>
        </p:txBody>
      </p:sp>
      <p:sp>
        <p:nvSpPr>
          <p:cNvPr id="17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5724129" y="2924944"/>
            <a:ext cx="1345804" cy="91440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he-IL" noProof="0"/>
              <a:t>לחץ על הסמל כדי להוסיף תמונה</a:t>
            </a:r>
          </a:p>
        </p:txBody>
      </p:sp>
      <p:sp>
        <p:nvSpPr>
          <p:cNvPr id="18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7380313" y="3933056"/>
            <a:ext cx="1345804" cy="91440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he-IL" noProof="0"/>
              <a:t>לחץ על הסמל כדי להוסיף תמונה</a:t>
            </a:r>
          </a:p>
        </p:txBody>
      </p:sp>
      <p:sp>
        <p:nvSpPr>
          <p:cNvPr id="19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5724129" y="3933056"/>
            <a:ext cx="1345804" cy="91440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he-IL" noProof="0"/>
              <a:t>לחץ על הסמל כדי להוסיף תמונה</a:t>
            </a:r>
          </a:p>
        </p:txBody>
      </p:sp>
      <p:sp>
        <p:nvSpPr>
          <p:cNvPr id="20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7380313" y="4941168"/>
            <a:ext cx="1345804" cy="91440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he-IL" noProof="0"/>
              <a:t>לחץ על הסמל כדי להוסיף תמונה</a:t>
            </a:r>
          </a:p>
        </p:txBody>
      </p:sp>
      <p:sp>
        <p:nvSpPr>
          <p:cNvPr id="21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5724129" y="4941168"/>
            <a:ext cx="1345804" cy="91440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he-IL" noProof="0"/>
              <a:t>לחץ על הסמל כדי להוסיף תמונה</a:t>
            </a:r>
          </a:p>
        </p:txBody>
      </p:sp>
    </p:spTree>
    <p:extLst>
      <p:ext uri="{BB962C8B-B14F-4D97-AF65-F5344CB8AC3E}">
        <p14:creationId xmlns:p14="http://schemas.microsoft.com/office/powerpoint/2010/main" xmlns="" val="69683550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5"/>
          <p:cNvSpPr>
            <a:spLocks noChangeShapeType="1"/>
          </p:cNvSpPr>
          <p:nvPr/>
        </p:nvSpPr>
        <p:spPr bwMode="auto">
          <a:xfrm>
            <a:off x="4572000" y="1952625"/>
            <a:ext cx="0" cy="4152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4" name="Line 11"/>
          <p:cNvSpPr>
            <a:spLocks noChangeShapeType="1"/>
          </p:cNvSpPr>
          <p:nvPr/>
        </p:nvSpPr>
        <p:spPr bwMode="auto">
          <a:xfrm>
            <a:off x="2411413" y="1952625"/>
            <a:ext cx="0" cy="4152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5" name="Line 12"/>
          <p:cNvSpPr>
            <a:spLocks noChangeShapeType="1"/>
          </p:cNvSpPr>
          <p:nvPr/>
        </p:nvSpPr>
        <p:spPr bwMode="auto">
          <a:xfrm>
            <a:off x="171451" y="1952625"/>
            <a:ext cx="0" cy="4152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6" name="Line 66"/>
          <p:cNvSpPr>
            <a:spLocks noChangeShapeType="1"/>
          </p:cNvSpPr>
          <p:nvPr/>
        </p:nvSpPr>
        <p:spPr bwMode="auto">
          <a:xfrm>
            <a:off x="6804025" y="1952625"/>
            <a:ext cx="0" cy="4152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8" name="Line 67"/>
          <p:cNvSpPr>
            <a:spLocks noChangeShapeType="1"/>
          </p:cNvSpPr>
          <p:nvPr/>
        </p:nvSpPr>
        <p:spPr bwMode="auto">
          <a:xfrm>
            <a:off x="8893175" y="1952625"/>
            <a:ext cx="0" cy="4152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pic>
        <p:nvPicPr>
          <p:cNvPr id="9" name="Picture 39"/>
          <p:cNvPicPr preferRelativeResize="0"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9326" y="1365251"/>
            <a:ext cx="61118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Freeform 14"/>
          <p:cNvSpPr>
            <a:spLocks noChangeAspect="1"/>
          </p:cNvSpPr>
          <p:nvPr/>
        </p:nvSpPr>
        <p:spPr bwMode="auto">
          <a:xfrm>
            <a:off x="7550151" y="1366839"/>
            <a:ext cx="611188" cy="493712"/>
          </a:xfrm>
          <a:custGeom>
            <a:avLst/>
            <a:gdLst>
              <a:gd name="T0" fmla="*/ 2147483647 w 836"/>
              <a:gd name="T1" fmla="*/ 2147483647 h 796"/>
              <a:gd name="T2" fmla="*/ 2147483647 w 836"/>
              <a:gd name="T3" fmla="*/ 2147483647 h 796"/>
              <a:gd name="T4" fmla="*/ 2147483647 w 836"/>
              <a:gd name="T5" fmla="*/ 2147483647 h 796"/>
              <a:gd name="T6" fmla="*/ 2147483647 w 836"/>
              <a:gd name="T7" fmla="*/ 2147483647 h 796"/>
              <a:gd name="T8" fmla="*/ 2147483647 w 836"/>
              <a:gd name="T9" fmla="*/ 2147483647 h 796"/>
              <a:gd name="T10" fmla="*/ 2147483647 w 836"/>
              <a:gd name="T11" fmla="*/ 2147483647 h 796"/>
              <a:gd name="T12" fmla="*/ 2147483647 w 836"/>
              <a:gd name="T13" fmla="*/ 2147483647 h 796"/>
              <a:gd name="T14" fmla="*/ 2147483647 w 836"/>
              <a:gd name="T15" fmla="*/ 2147483647 h 796"/>
              <a:gd name="T16" fmla="*/ 2147483647 w 836"/>
              <a:gd name="T17" fmla="*/ 2147483647 h 796"/>
              <a:gd name="T18" fmla="*/ 2147483647 w 836"/>
              <a:gd name="T19" fmla="*/ 2147483647 h 796"/>
              <a:gd name="T20" fmla="*/ 2147483647 w 836"/>
              <a:gd name="T21" fmla="*/ 2147483647 h 796"/>
              <a:gd name="T22" fmla="*/ 2147483647 w 836"/>
              <a:gd name="T23" fmla="*/ 2147483647 h 796"/>
              <a:gd name="T24" fmla="*/ 2147483647 w 836"/>
              <a:gd name="T25" fmla="*/ 2147483647 h 796"/>
              <a:gd name="T26" fmla="*/ 2147483647 w 836"/>
              <a:gd name="T27" fmla="*/ 2147483647 h 796"/>
              <a:gd name="T28" fmla="*/ 2147483647 w 836"/>
              <a:gd name="T29" fmla="*/ 2147483647 h 796"/>
              <a:gd name="T30" fmla="*/ 2147483647 w 836"/>
              <a:gd name="T31" fmla="*/ 2147483647 h 796"/>
              <a:gd name="T32" fmla="*/ 2147483647 w 836"/>
              <a:gd name="T33" fmla="*/ 2147483647 h 796"/>
              <a:gd name="T34" fmla="*/ 2147483647 w 836"/>
              <a:gd name="T35" fmla="*/ 2147483647 h 796"/>
              <a:gd name="T36" fmla="*/ 2147483647 w 836"/>
              <a:gd name="T37" fmla="*/ 2147483647 h 796"/>
              <a:gd name="T38" fmla="*/ 2147483647 w 836"/>
              <a:gd name="T39" fmla="*/ 2147483647 h 796"/>
              <a:gd name="T40" fmla="*/ 2147483647 w 836"/>
              <a:gd name="T41" fmla="*/ 2147483647 h 796"/>
              <a:gd name="T42" fmla="*/ 2147483647 w 836"/>
              <a:gd name="T43" fmla="*/ 2147483647 h 796"/>
              <a:gd name="T44" fmla="*/ 2147483647 w 836"/>
              <a:gd name="T45" fmla="*/ 2147483647 h 796"/>
              <a:gd name="T46" fmla="*/ 0 w 836"/>
              <a:gd name="T47" fmla="*/ 2147483647 h 796"/>
              <a:gd name="T48" fmla="*/ 0 w 836"/>
              <a:gd name="T49" fmla="*/ 2147483647 h 796"/>
              <a:gd name="T50" fmla="*/ 2147483647 w 836"/>
              <a:gd name="T51" fmla="*/ 2147483647 h 796"/>
              <a:gd name="T52" fmla="*/ 2147483647 w 836"/>
              <a:gd name="T53" fmla="*/ 2147483647 h 796"/>
              <a:gd name="T54" fmla="*/ 2147483647 w 836"/>
              <a:gd name="T55" fmla="*/ 2147483647 h 796"/>
              <a:gd name="T56" fmla="*/ 2147483647 w 836"/>
              <a:gd name="T57" fmla="*/ 2147483647 h 796"/>
              <a:gd name="T58" fmla="*/ 2147483647 w 836"/>
              <a:gd name="T59" fmla="*/ 2147483647 h 796"/>
              <a:gd name="T60" fmla="*/ 2147483647 w 836"/>
              <a:gd name="T61" fmla="*/ 2147483647 h 796"/>
              <a:gd name="T62" fmla="*/ 2147483647 w 836"/>
              <a:gd name="T63" fmla="*/ 2147483647 h 796"/>
              <a:gd name="T64" fmla="*/ 2147483647 w 836"/>
              <a:gd name="T65" fmla="*/ 2147483647 h 796"/>
              <a:gd name="T66" fmla="*/ 2147483647 w 836"/>
              <a:gd name="T67" fmla="*/ 2147483647 h 796"/>
              <a:gd name="T68" fmla="*/ 2147483647 w 836"/>
              <a:gd name="T69" fmla="*/ 2147483647 h 796"/>
              <a:gd name="T70" fmla="*/ 2147483647 w 836"/>
              <a:gd name="T71" fmla="*/ 2147483647 h 796"/>
              <a:gd name="T72" fmla="*/ 2147483647 w 836"/>
              <a:gd name="T73" fmla="*/ 0 h 796"/>
              <a:gd name="T74" fmla="*/ 2147483647 w 836"/>
              <a:gd name="T75" fmla="*/ 0 h 796"/>
              <a:gd name="T76" fmla="*/ 2147483647 w 836"/>
              <a:gd name="T77" fmla="*/ 2147483647 h 796"/>
              <a:gd name="T78" fmla="*/ 2147483647 w 836"/>
              <a:gd name="T79" fmla="*/ 2147483647 h 796"/>
              <a:gd name="T80" fmla="*/ 2147483647 w 836"/>
              <a:gd name="T81" fmla="*/ 2147483647 h 796"/>
              <a:gd name="T82" fmla="*/ 2147483647 w 836"/>
              <a:gd name="T83" fmla="*/ 2147483647 h 796"/>
              <a:gd name="T84" fmla="*/ 2147483647 w 836"/>
              <a:gd name="T85" fmla="*/ 2147483647 h 796"/>
              <a:gd name="T86" fmla="*/ 2147483647 w 836"/>
              <a:gd name="T87" fmla="*/ 2147483647 h 796"/>
              <a:gd name="T88" fmla="*/ 2147483647 w 836"/>
              <a:gd name="T89" fmla="*/ 2147483647 h 796"/>
              <a:gd name="T90" fmla="*/ 2147483647 w 836"/>
              <a:gd name="T91" fmla="*/ 2147483647 h 796"/>
              <a:gd name="T92" fmla="*/ 2147483647 w 836"/>
              <a:gd name="T93" fmla="*/ 2147483647 h 796"/>
              <a:gd name="T94" fmla="*/ 2147483647 w 836"/>
              <a:gd name="T95" fmla="*/ 2147483647 h 796"/>
              <a:gd name="T96" fmla="*/ 2147483647 w 836"/>
              <a:gd name="T97" fmla="*/ 2147483647 h 796"/>
              <a:gd name="T98" fmla="*/ 2147483647 w 836"/>
              <a:gd name="T99" fmla="*/ 2147483647 h 796"/>
              <a:gd name="T100" fmla="*/ 2147483647 w 836"/>
              <a:gd name="T101" fmla="*/ 2147483647 h 796"/>
              <a:gd name="T102" fmla="*/ 2147483647 w 836"/>
              <a:gd name="T103" fmla="*/ 2147483647 h 79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836"/>
              <a:gd name="T157" fmla="*/ 0 h 796"/>
              <a:gd name="T158" fmla="*/ 836 w 836"/>
              <a:gd name="T159" fmla="*/ 796 h 79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836" h="796">
                <a:moveTo>
                  <a:pt x="808" y="380"/>
                </a:moveTo>
                <a:lnTo>
                  <a:pt x="518" y="450"/>
                </a:lnTo>
                <a:lnTo>
                  <a:pt x="712" y="678"/>
                </a:lnTo>
                <a:lnTo>
                  <a:pt x="718" y="690"/>
                </a:lnTo>
                <a:lnTo>
                  <a:pt x="722" y="696"/>
                </a:lnTo>
                <a:lnTo>
                  <a:pt x="724" y="702"/>
                </a:lnTo>
                <a:lnTo>
                  <a:pt x="722" y="708"/>
                </a:lnTo>
                <a:lnTo>
                  <a:pt x="718" y="716"/>
                </a:lnTo>
                <a:lnTo>
                  <a:pt x="704" y="728"/>
                </a:lnTo>
                <a:lnTo>
                  <a:pt x="622" y="786"/>
                </a:lnTo>
                <a:lnTo>
                  <a:pt x="610" y="792"/>
                </a:lnTo>
                <a:lnTo>
                  <a:pt x="602" y="794"/>
                </a:lnTo>
                <a:lnTo>
                  <a:pt x="596" y="796"/>
                </a:lnTo>
                <a:lnTo>
                  <a:pt x="590" y="794"/>
                </a:lnTo>
                <a:lnTo>
                  <a:pt x="584" y="790"/>
                </a:lnTo>
                <a:lnTo>
                  <a:pt x="580" y="784"/>
                </a:lnTo>
                <a:lnTo>
                  <a:pt x="574" y="776"/>
                </a:lnTo>
                <a:lnTo>
                  <a:pt x="418" y="520"/>
                </a:lnTo>
                <a:lnTo>
                  <a:pt x="262" y="776"/>
                </a:lnTo>
                <a:lnTo>
                  <a:pt x="258" y="784"/>
                </a:lnTo>
                <a:lnTo>
                  <a:pt x="252" y="790"/>
                </a:lnTo>
                <a:lnTo>
                  <a:pt x="246" y="794"/>
                </a:lnTo>
                <a:lnTo>
                  <a:pt x="240" y="796"/>
                </a:lnTo>
                <a:lnTo>
                  <a:pt x="234" y="794"/>
                </a:lnTo>
                <a:lnTo>
                  <a:pt x="226" y="792"/>
                </a:lnTo>
                <a:lnTo>
                  <a:pt x="214" y="786"/>
                </a:lnTo>
                <a:lnTo>
                  <a:pt x="132" y="728"/>
                </a:lnTo>
                <a:lnTo>
                  <a:pt x="118" y="716"/>
                </a:lnTo>
                <a:lnTo>
                  <a:pt x="114" y="708"/>
                </a:lnTo>
                <a:lnTo>
                  <a:pt x="112" y="702"/>
                </a:lnTo>
                <a:lnTo>
                  <a:pt x="114" y="696"/>
                </a:lnTo>
                <a:lnTo>
                  <a:pt x="118" y="690"/>
                </a:lnTo>
                <a:lnTo>
                  <a:pt x="124" y="678"/>
                </a:lnTo>
                <a:lnTo>
                  <a:pt x="318" y="450"/>
                </a:lnTo>
                <a:lnTo>
                  <a:pt x="28" y="380"/>
                </a:lnTo>
                <a:lnTo>
                  <a:pt x="18" y="376"/>
                </a:lnTo>
                <a:lnTo>
                  <a:pt x="8" y="372"/>
                </a:lnTo>
                <a:lnTo>
                  <a:pt x="2" y="366"/>
                </a:lnTo>
                <a:lnTo>
                  <a:pt x="0" y="362"/>
                </a:lnTo>
                <a:lnTo>
                  <a:pt x="0" y="358"/>
                </a:lnTo>
                <a:lnTo>
                  <a:pt x="4" y="342"/>
                </a:lnTo>
                <a:lnTo>
                  <a:pt x="8" y="330"/>
                </a:lnTo>
                <a:lnTo>
                  <a:pt x="36" y="240"/>
                </a:lnTo>
                <a:lnTo>
                  <a:pt x="40" y="230"/>
                </a:lnTo>
                <a:lnTo>
                  <a:pt x="44" y="220"/>
                </a:lnTo>
                <a:lnTo>
                  <a:pt x="50" y="214"/>
                </a:lnTo>
                <a:lnTo>
                  <a:pt x="54" y="212"/>
                </a:lnTo>
                <a:lnTo>
                  <a:pt x="58" y="212"/>
                </a:lnTo>
                <a:lnTo>
                  <a:pt x="64" y="212"/>
                </a:lnTo>
                <a:lnTo>
                  <a:pt x="70" y="214"/>
                </a:lnTo>
                <a:lnTo>
                  <a:pt x="82" y="220"/>
                </a:lnTo>
                <a:lnTo>
                  <a:pt x="358" y="334"/>
                </a:lnTo>
                <a:lnTo>
                  <a:pt x="336" y="76"/>
                </a:lnTo>
                <a:lnTo>
                  <a:pt x="334" y="28"/>
                </a:lnTo>
                <a:lnTo>
                  <a:pt x="336" y="14"/>
                </a:lnTo>
                <a:lnTo>
                  <a:pt x="338" y="8"/>
                </a:lnTo>
                <a:lnTo>
                  <a:pt x="340" y="4"/>
                </a:lnTo>
                <a:lnTo>
                  <a:pt x="344" y="2"/>
                </a:lnTo>
                <a:lnTo>
                  <a:pt x="348" y="2"/>
                </a:lnTo>
                <a:lnTo>
                  <a:pt x="360" y="0"/>
                </a:lnTo>
                <a:lnTo>
                  <a:pt x="476" y="0"/>
                </a:lnTo>
                <a:lnTo>
                  <a:pt x="488" y="2"/>
                </a:lnTo>
                <a:lnTo>
                  <a:pt x="492" y="2"/>
                </a:lnTo>
                <a:lnTo>
                  <a:pt x="496" y="4"/>
                </a:lnTo>
                <a:lnTo>
                  <a:pt x="500" y="8"/>
                </a:lnTo>
                <a:lnTo>
                  <a:pt x="500" y="14"/>
                </a:lnTo>
                <a:lnTo>
                  <a:pt x="502" y="28"/>
                </a:lnTo>
                <a:lnTo>
                  <a:pt x="500" y="76"/>
                </a:lnTo>
                <a:lnTo>
                  <a:pt x="480" y="334"/>
                </a:lnTo>
                <a:lnTo>
                  <a:pt x="754" y="220"/>
                </a:lnTo>
                <a:lnTo>
                  <a:pt x="766" y="214"/>
                </a:lnTo>
                <a:lnTo>
                  <a:pt x="772" y="212"/>
                </a:lnTo>
                <a:lnTo>
                  <a:pt x="778" y="212"/>
                </a:lnTo>
                <a:lnTo>
                  <a:pt x="782" y="212"/>
                </a:lnTo>
                <a:lnTo>
                  <a:pt x="786" y="214"/>
                </a:lnTo>
                <a:lnTo>
                  <a:pt x="792" y="220"/>
                </a:lnTo>
                <a:lnTo>
                  <a:pt x="796" y="230"/>
                </a:lnTo>
                <a:lnTo>
                  <a:pt x="800" y="240"/>
                </a:lnTo>
                <a:lnTo>
                  <a:pt x="828" y="330"/>
                </a:lnTo>
                <a:lnTo>
                  <a:pt x="836" y="358"/>
                </a:lnTo>
                <a:lnTo>
                  <a:pt x="836" y="362"/>
                </a:lnTo>
                <a:lnTo>
                  <a:pt x="834" y="366"/>
                </a:lnTo>
                <a:lnTo>
                  <a:pt x="828" y="372"/>
                </a:lnTo>
                <a:lnTo>
                  <a:pt x="820" y="376"/>
                </a:lnTo>
                <a:lnTo>
                  <a:pt x="808" y="380"/>
                </a:lnTo>
                <a:close/>
              </a:path>
            </a:pathLst>
          </a:custGeom>
          <a:solidFill>
            <a:srgbClr val="FC92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11" name="Freeform 16"/>
          <p:cNvSpPr>
            <a:spLocks noChangeAspect="1"/>
          </p:cNvSpPr>
          <p:nvPr/>
        </p:nvSpPr>
        <p:spPr bwMode="auto">
          <a:xfrm>
            <a:off x="3186125" y="1365250"/>
            <a:ext cx="611187" cy="495300"/>
          </a:xfrm>
          <a:custGeom>
            <a:avLst/>
            <a:gdLst>
              <a:gd name="T0" fmla="*/ 2147483647 w 836"/>
              <a:gd name="T1" fmla="*/ 2147483647 h 796"/>
              <a:gd name="T2" fmla="*/ 2147483647 w 836"/>
              <a:gd name="T3" fmla="*/ 2147483647 h 796"/>
              <a:gd name="T4" fmla="*/ 2147483647 w 836"/>
              <a:gd name="T5" fmla="*/ 2147483647 h 796"/>
              <a:gd name="T6" fmla="*/ 2147483647 w 836"/>
              <a:gd name="T7" fmla="*/ 2147483647 h 796"/>
              <a:gd name="T8" fmla="*/ 2147483647 w 836"/>
              <a:gd name="T9" fmla="*/ 2147483647 h 796"/>
              <a:gd name="T10" fmla="*/ 2147483647 w 836"/>
              <a:gd name="T11" fmla="*/ 2147483647 h 796"/>
              <a:gd name="T12" fmla="*/ 2147483647 w 836"/>
              <a:gd name="T13" fmla="*/ 2147483647 h 796"/>
              <a:gd name="T14" fmla="*/ 2147483647 w 836"/>
              <a:gd name="T15" fmla="*/ 2147483647 h 796"/>
              <a:gd name="T16" fmla="*/ 2147483647 w 836"/>
              <a:gd name="T17" fmla="*/ 2147483647 h 796"/>
              <a:gd name="T18" fmla="*/ 2147483647 w 836"/>
              <a:gd name="T19" fmla="*/ 2147483647 h 796"/>
              <a:gd name="T20" fmla="*/ 2147483647 w 836"/>
              <a:gd name="T21" fmla="*/ 2147483647 h 796"/>
              <a:gd name="T22" fmla="*/ 2147483647 w 836"/>
              <a:gd name="T23" fmla="*/ 2147483647 h 796"/>
              <a:gd name="T24" fmla="*/ 2147483647 w 836"/>
              <a:gd name="T25" fmla="*/ 2147483647 h 796"/>
              <a:gd name="T26" fmla="*/ 2147483647 w 836"/>
              <a:gd name="T27" fmla="*/ 2147483647 h 796"/>
              <a:gd name="T28" fmla="*/ 2147483647 w 836"/>
              <a:gd name="T29" fmla="*/ 2147483647 h 796"/>
              <a:gd name="T30" fmla="*/ 2147483647 w 836"/>
              <a:gd name="T31" fmla="*/ 2147483647 h 796"/>
              <a:gd name="T32" fmla="*/ 2147483647 w 836"/>
              <a:gd name="T33" fmla="*/ 2147483647 h 796"/>
              <a:gd name="T34" fmla="*/ 2147483647 w 836"/>
              <a:gd name="T35" fmla="*/ 2147483647 h 796"/>
              <a:gd name="T36" fmla="*/ 2147483647 w 836"/>
              <a:gd name="T37" fmla="*/ 2147483647 h 796"/>
              <a:gd name="T38" fmla="*/ 2147483647 w 836"/>
              <a:gd name="T39" fmla="*/ 2147483647 h 796"/>
              <a:gd name="T40" fmla="*/ 2147483647 w 836"/>
              <a:gd name="T41" fmla="*/ 2147483647 h 796"/>
              <a:gd name="T42" fmla="*/ 2147483647 w 836"/>
              <a:gd name="T43" fmla="*/ 2147483647 h 796"/>
              <a:gd name="T44" fmla="*/ 2147483647 w 836"/>
              <a:gd name="T45" fmla="*/ 2147483647 h 796"/>
              <a:gd name="T46" fmla="*/ 0 w 836"/>
              <a:gd name="T47" fmla="*/ 2147483647 h 796"/>
              <a:gd name="T48" fmla="*/ 0 w 836"/>
              <a:gd name="T49" fmla="*/ 2147483647 h 796"/>
              <a:gd name="T50" fmla="*/ 2147483647 w 836"/>
              <a:gd name="T51" fmla="*/ 2147483647 h 796"/>
              <a:gd name="T52" fmla="*/ 2147483647 w 836"/>
              <a:gd name="T53" fmla="*/ 2147483647 h 796"/>
              <a:gd name="T54" fmla="*/ 2147483647 w 836"/>
              <a:gd name="T55" fmla="*/ 2147483647 h 796"/>
              <a:gd name="T56" fmla="*/ 2147483647 w 836"/>
              <a:gd name="T57" fmla="*/ 2147483647 h 796"/>
              <a:gd name="T58" fmla="*/ 2147483647 w 836"/>
              <a:gd name="T59" fmla="*/ 2147483647 h 796"/>
              <a:gd name="T60" fmla="*/ 2147483647 w 836"/>
              <a:gd name="T61" fmla="*/ 2147483647 h 796"/>
              <a:gd name="T62" fmla="*/ 2147483647 w 836"/>
              <a:gd name="T63" fmla="*/ 2147483647 h 796"/>
              <a:gd name="T64" fmla="*/ 2147483647 w 836"/>
              <a:gd name="T65" fmla="*/ 2147483647 h 796"/>
              <a:gd name="T66" fmla="*/ 2147483647 w 836"/>
              <a:gd name="T67" fmla="*/ 2147483647 h 796"/>
              <a:gd name="T68" fmla="*/ 2147483647 w 836"/>
              <a:gd name="T69" fmla="*/ 2147483647 h 796"/>
              <a:gd name="T70" fmla="*/ 2147483647 w 836"/>
              <a:gd name="T71" fmla="*/ 2147483647 h 796"/>
              <a:gd name="T72" fmla="*/ 2147483647 w 836"/>
              <a:gd name="T73" fmla="*/ 0 h 796"/>
              <a:gd name="T74" fmla="*/ 2147483647 w 836"/>
              <a:gd name="T75" fmla="*/ 0 h 796"/>
              <a:gd name="T76" fmla="*/ 2147483647 w 836"/>
              <a:gd name="T77" fmla="*/ 2147483647 h 796"/>
              <a:gd name="T78" fmla="*/ 2147483647 w 836"/>
              <a:gd name="T79" fmla="*/ 2147483647 h 796"/>
              <a:gd name="T80" fmla="*/ 2147483647 w 836"/>
              <a:gd name="T81" fmla="*/ 2147483647 h 796"/>
              <a:gd name="T82" fmla="*/ 2147483647 w 836"/>
              <a:gd name="T83" fmla="*/ 2147483647 h 796"/>
              <a:gd name="T84" fmla="*/ 2147483647 w 836"/>
              <a:gd name="T85" fmla="*/ 2147483647 h 796"/>
              <a:gd name="T86" fmla="*/ 2147483647 w 836"/>
              <a:gd name="T87" fmla="*/ 2147483647 h 796"/>
              <a:gd name="T88" fmla="*/ 2147483647 w 836"/>
              <a:gd name="T89" fmla="*/ 2147483647 h 796"/>
              <a:gd name="T90" fmla="*/ 2147483647 w 836"/>
              <a:gd name="T91" fmla="*/ 2147483647 h 796"/>
              <a:gd name="T92" fmla="*/ 2147483647 w 836"/>
              <a:gd name="T93" fmla="*/ 2147483647 h 796"/>
              <a:gd name="T94" fmla="*/ 2147483647 w 836"/>
              <a:gd name="T95" fmla="*/ 2147483647 h 796"/>
              <a:gd name="T96" fmla="*/ 2147483647 w 836"/>
              <a:gd name="T97" fmla="*/ 2147483647 h 796"/>
              <a:gd name="T98" fmla="*/ 2147483647 w 836"/>
              <a:gd name="T99" fmla="*/ 2147483647 h 796"/>
              <a:gd name="T100" fmla="*/ 2147483647 w 836"/>
              <a:gd name="T101" fmla="*/ 2147483647 h 796"/>
              <a:gd name="T102" fmla="*/ 2147483647 w 836"/>
              <a:gd name="T103" fmla="*/ 2147483647 h 79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836"/>
              <a:gd name="T157" fmla="*/ 0 h 796"/>
              <a:gd name="T158" fmla="*/ 836 w 836"/>
              <a:gd name="T159" fmla="*/ 796 h 79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836" h="796">
                <a:moveTo>
                  <a:pt x="808" y="380"/>
                </a:moveTo>
                <a:lnTo>
                  <a:pt x="518" y="450"/>
                </a:lnTo>
                <a:lnTo>
                  <a:pt x="710" y="678"/>
                </a:lnTo>
                <a:lnTo>
                  <a:pt x="718" y="690"/>
                </a:lnTo>
                <a:lnTo>
                  <a:pt x="722" y="696"/>
                </a:lnTo>
                <a:lnTo>
                  <a:pt x="724" y="702"/>
                </a:lnTo>
                <a:lnTo>
                  <a:pt x="722" y="708"/>
                </a:lnTo>
                <a:lnTo>
                  <a:pt x="718" y="716"/>
                </a:lnTo>
                <a:lnTo>
                  <a:pt x="704" y="728"/>
                </a:lnTo>
                <a:lnTo>
                  <a:pt x="622" y="786"/>
                </a:lnTo>
                <a:lnTo>
                  <a:pt x="608" y="792"/>
                </a:lnTo>
                <a:lnTo>
                  <a:pt x="602" y="794"/>
                </a:lnTo>
                <a:lnTo>
                  <a:pt x="596" y="796"/>
                </a:lnTo>
                <a:lnTo>
                  <a:pt x="590" y="794"/>
                </a:lnTo>
                <a:lnTo>
                  <a:pt x="584" y="790"/>
                </a:lnTo>
                <a:lnTo>
                  <a:pt x="578" y="784"/>
                </a:lnTo>
                <a:lnTo>
                  <a:pt x="574" y="776"/>
                </a:lnTo>
                <a:lnTo>
                  <a:pt x="418" y="520"/>
                </a:lnTo>
                <a:lnTo>
                  <a:pt x="262" y="776"/>
                </a:lnTo>
                <a:lnTo>
                  <a:pt x="256" y="784"/>
                </a:lnTo>
                <a:lnTo>
                  <a:pt x="252" y="790"/>
                </a:lnTo>
                <a:lnTo>
                  <a:pt x="246" y="794"/>
                </a:lnTo>
                <a:lnTo>
                  <a:pt x="240" y="796"/>
                </a:lnTo>
                <a:lnTo>
                  <a:pt x="232" y="794"/>
                </a:lnTo>
                <a:lnTo>
                  <a:pt x="226" y="792"/>
                </a:lnTo>
                <a:lnTo>
                  <a:pt x="214" y="786"/>
                </a:lnTo>
                <a:lnTo>
                  <a:pt x="132" y="728"/>
                </a:lnTo>
                <a:lnTo>
                  <a:pt x="118" y="716"/>
                </a:lnTo>
                <a:lnTo>
                  <a:pt x="114" y="708"/>
                </a:lnTo>
                <a:lnTo>
                  <a:pt x="112" y="702"/>
                </a:lnTo>
                <a:lnTo>
                  <a:pt x="112" y="696"/>
                </a:lnTo>
                <a:lnTo>
                  <a:pt x="116" y="690"/>
                </a:lnTo>
                <a:lnTo>
                  <a:pt x="124" y="678"/>
                </a:lnTo>
                <a:lnTo>
                  <a:pt x="318" y="450"/>
                </a:lnTo>
                <a:lnTo>
                  <a:pt x="28" y="380"/>
                </a:lnTo>
                <a:lnTo>
                  <a:pt x="16" y="376"/>
                </a:lnTo>
                <a:lnTo>
                  <a:pt x="8" y="372"/>
                </a:lnTo>
                <a:lnTo>
                  <a:pt x="2" y="366"/>
                </a:lnTo>
                <a:lnTo>
                  <a:pt x="0" y="362"/>
                </a:lnTo>
                <a:lnTo>
                  <a:pt x="0" y="358"/>
                </a:lnTo>
                <a:lnTo>
                  <a:pt x="4" y="342"/>
                </a:lnTo>
                <a:lnTo>
                  <a:pt x="6" y="330"/>
                </a:lnTo>
                <a:lnTo>
                  <a:pt x="34" y="240"/>
                </a:lnTo>
                <a:lnTo>
                  <a:pt x="38" y="230"/>
                </a:lnTo>
                <a:lnTo>
                  <a:pt x="44" y="220"/>
                </a:lnTo>
                <a:lnTo>
                  <a:pt x="50" y="214"/>
                </a:lnTo>
                <a:lnTo>
                  <a:pt x="54" y="212"/>
                </a:lnTo>
                <a:lnTo>
                  <a:pt x="58" y="212"/>
                </a:lnTo>
                <a:lnTo>
                  <a:pt x="64" y="212"/>
                </a:lnTo>
                <a:lnTo>
                  <a:pt x="70" y="214"/>
                </a:lnTo>
                <a:lnTo>
                  <a:pt x="80" y="220"/>
                </a:lnTo>
                <a:lnTo>
                  <a:pt x="356" y="334"/>
                </a:lnTo>
                <a:lnTo>
                  <a:pt x="336" y="76"/>
                </a:lnTo>
                <a:lnTo>
                  <a:pt x="334" y="28"/>
                </a:lnTo>
                <a:lnTo>
                  <a:pt x="334" y="14"/>
                </a:lnTo>
                <a:lnTo>
                  <a:pt x="336" y="8"/>
                </a:lnTo>
                <a:lnTo>
                  <a:pt x="340" y="4"/>
                </a:lnTo>
                <a:lnTo>
                  <a:pt x="342" y="2"/>
                </a:lnTo>
                <a:lnTo>
                  <a:pt x="348" y="2"/>
                </a:lnTo>
                <a:lnTo>
                  <a:pt x="358" y="0"/>
                </a:lnTo>
                <a:lnTo>
                  <a:pt x="476" y="0"/>
                </a:lnTo>
                <a:lnTo>
                  <a:pt x="488" y="2"/>
                </a:lnTo>
                <a:lnTo>
                  <a:pt x="492" y="2"/>
                </a:lnTo>
                <a:lnTo>
                  <a:pt x="496" y="4"/>
                </a:lnTo>
                <a:lnTo>
                  <a:pt x="498" y="8"/>
                </a:lnTo>
                <a:lnTo>
                  <a:pt x="500" y="14"/>
                </a:lnTo>
                <a:lnTo>
                  <a:pt x="502" y="28"/>
                </a:lnTo>
                <a:lnTo>
                  <a:pt x="500" y="76"/>
                </a:lnTo>
                <a:lnTo>
                  <a:pt x="478" y="334"/>
                </a:lnTo>
                <a:lnTo>
                  <a:pt x="754" y="220"/>
                </a:lnTo>
                <a:lnTo>
                  <a:pt x="766" y="214"/>
                </a:lnTo>
                <a:lnTo>
                  <a:pt x="772" y="212"/>
                </a:lnTo>
                <a:lnTo>
                  <a:pt x="778" y="212"/>
                </a:lnTo>
                <a:lnTo>
                  <a:pt x="782" y="212"/>
                </a:lnTo>
                <a:lnTo>
                  <a:pt x="786" y="214"/>
                </a:lnTo>
                <a:lnTo>
                  <a:pt x="792" y="220"/>
                </a:lnTo>
                <a:lnTo>
                  <a:pt x="796" y="230"/>
                </a:lnTo>
                <a:lnTo>
                  <a:pt x="800" y="240"/>
                </a:lnTo>
                <a:lnTo>
                  <a:pt x="828" y="330"/>
                </a:lnTo>
                <a:lnTo>
                  <a:pt x="836" y="358"/>
                </a:lnTo>
                <a:lnTo>
                  <a:pt x="836" y="362"/>
                </a:lnTo>
                <a:lnTo>
                  <a:pt x="834" y="366"/>
                </a:lnTo>
                <a:lnTo>
                  <a:pt x="828" y="372"/>
                </a:lnTo>
                <a:lnTo>
                  <a:pt x="818" y="376"/>
                </a:lnTo>
                <a:lnTo>
                  <a:pt x="808" y="380"/>
                </a:lnTo>
                <a:close/>
              </a:path>
            </a:pathLst>
          </a:custGeom>
          <a:solidFill>
            <a:srgbClr val="A1D314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12" name="Freeform 14"/>
          <p:cNvSpPr>
            <a:spLocks noChangeAspect="1"/>
          </p:cNvSpPr>
          <p:nvPr/>
        </p:nvSpPr>
        <p:spPr bwMode="auto">
          <a:xfrm>
            <a:off x="5448301" y="1366839"/>
            <a:ext cx="611188" cy="493712"/>
          </a:xfrm>
          <a:custGeom>
            <a:avLst/>
            <a:gdLst>
              <a:gd name="T0" fmla="*/ 2147483647 w 836"/>
              <a:gd name="T1" fmla="*/ 2147483647 h 796"/>
              <a:gd name="T2" fmla="*/ 2147483647 w 836"/>
              <a:gd name="T3" fmla="*/ 2147483647 h 796"/>
              <a:gd name="T4" fmla="*/ 2147483647 w 836"/>
              <a:gd name="T5" fmla="*/ 2147483647 h 796"/>
              <a:gd name="T6" fmla="*/ 2147483647 w 836"/>
              <a:gd name="T7" fmla="*/ 2147483647 h 796"/>
              <a:gd name="T8" fmla="*/ 2147483647 w 836"/>
              <a:gd name="T9" fmla="*/ 2147483647 h 796"/>
              <a:gd name="T10" fmla="*/ 2147483647 w 836"/>
              <a:gd name="T11" fmla="*/ 2147483647 h 796"/>
              <a:gd name="T12" fmla="*/ 2147483647 w 836"/>
              <a:gd name="T13" fmla="*/ 2147483647 h 796"/>
              <a:gd name="T14" fmla="*/ 2147483647 w 836"/>
              <a:gd name="T15" fmla="*/ 2147483647 h 796"/>
              <a:gd name="T16" fmla="*/ 2147483647 w 836"/>
              <a:gd name="T17" fmla="*/ 2147483647 h 796"/>
              <a:gd name="T18" fmla="*/ 2147483647 w 836"/>
              <a:gd name="T19" fmla="*/ 2147483647 h 796"/>
              <a:gd name="T20" fmla="*/ 2147483647 w 836"/>
              <a:gd name="T21" fmla="*/ 2147483647 h 796"/>
              <a:gd name="T22" fmla="*/ 2147483647 w 836"/>
              <a:gd name="T23" fmla="*/ 2147483647 h 796"/>
              <a:gd name="T24" fmla="*/ 2147483647 w 836"/>
              <a:gd name="T25" fmla="*/ 2147483647 h 796"/>
              <a:gd name="T26" fmla="*/ 2147483647 w 836"/>
              <a:gd name="T27" fmla="*/ 2147483647 h 796"/>
              <a:gd name="T28" fmla="*/ 2147483647 w 836"/>
              <a:gd name="T29" fmla="*/ 2147483647 h 796"/>
              <a:gd name="T30" fmla="*/ 2147483647 w 836"/>
              <a:gd name="T31" fmla="*/ 2147483647 h 796"/>
              <a:gd name="T32" fmla="*/ 2147483647 w 836"/>
              <a:gd name="T33" fmla="*/ 2147483647 h 796"/>
              <a:gd name="T34" fmla="*/ 2147483647 w 836"/>
              <a:gd name="T35" fmla="*/ 2147483647 h 796"/>
              <a:gd name="T36" fmla="*/ 2147483647 w 836"/>
              <a:gd name="T37" fmla="*/ 2147483647 h 796"/>
              <a:gd name="T38" fmla="*/ 2147483647 w 836"/>
              <a:gd name="T39" fmla="*/ 2147483647 h 796"/>
              <a:gd name="T40" fmla="*/ 2147483647 w 836"/>
              <a:gd name="T41" fmla="*/ 2147483647 h 796"/>
              <a:gd name="T42" fmla="*/ 2147483647 w 836"/>
              <a:gd name="T43" fmla="*/ 2147483647 h 796"/>
              <a:gd name="T44" fmla="*/ 2147483647 w 836"/>
              <a:gd name="T45" fmla="*/ 2147483647 h 796"/>
              <a:gd name="T46" fmla="*/ 0 w 836"/>
              <a:gd name="T47" fmla="*/ 2147483647 h 796"/>
              <a:gd name="T48" fmla="*/ 0 w 836"/>
              <a:gd name="T49" fmla="*/ 2147483647 h 796"/>
              <a:gd name="T50" fmla="*/ 2147483647 w 836"/>
              <a:gd name="T51" fmla="*/ 2147483647 h 796"/>
              <a:gd name="T52" fmla="*/ 2147483647 w 836"/>
              <a:gd name="T53" fmla="*/ 2147483647 h 796"/>
              <a:gd name="T54" fmla="*/ 2147483647 w 836"/>
              <a:gd name="T55" fmla="*/ 2147483647 h 796"/>
              <a:gd name="T56" fmla="*/ 2147483647 w 836"/>
              <a:gd name="T57" fmla="*/ 2147483647 h 796"/>
              <a:gd name="T58" fmla="*/ 2147483647 w 836"/>
              <a:gd name="T59" fmla="*/ 2147483647 h 796"/>
              <a:gd name="T60" fmla="*/ 2147483647 w 836"/>
              <a:gd name="T61" fmla="*/ 2147483647 h 796"/>
              <a:gd name="T62" fmla="*/ 2147483647 w 836"/>
              <a:gd name="T63" fmla="*/ 2147483647 h 796"/>
              <a:gd name="T64" fmla="*/ 2147483647 w 836"/>
              <a:gd name="T65" fmla="*/ 2147483647 h 796"/>
              <a:gd name="T66" fmla="*/ 2147483647 w 836"/>
              <a:gd name="T67" fmla="*/ 2147483647 h 796"/>
              <a:gd name="T68" fmla="*/ 2147483647 w 836"/>
              <a:gd name="T69" fmla="*/ 2147483647 h 796"/>
              <a:gd name="T70" fmla="*/ 2147483647 w 836"/>
              <a:gd name="T71" fmla="*/ 2147483647 h 796"/>
              <a:gd name="T72" fmla="*/ 2147483647 w 836"/>
              <a:gd name="T73" fmla="*/ 0 h 796"/>
              <a:gd name="T74" fmla="*/ 2147483647 w 836"/>
              <a:gd name="T75" fmla="*/ 0 h 796"/>
              <a:gd name="T76" fmla="*/ 2147483647 w 836"/>
              <a:gd name="T77" fmla="*/ 2147483647 h 796"/>
              <a:gd name="T78" fmla="*/ 2147483647 w 836"/>
              <a:gd name="T79" fmla="*/ 2147483647 h 796"/>
              <a:gd name="T80" fmla="*/ 2147483647 w 836"/>
              <a:gd name="T81" fmla="*/ 2147483647 h 796"/>
              <a:gd name="T82" fmla="*/ 2147483647 w 836"/>
              <a:gd name="T83" fmla="*/ 2147483647 h 796"/>
              <a:gd name="T84" fmla="*/ 2147483647 w 836"/>
              <a:gd name="T85" fmla="*/ 2147483647 h 796"/>
              <a:gd name="T86" fmla="*/ 2147483647 w 836"/>
              <a:gd name="T87" fmla="*/ 2147483647 h 796"/>
              <a:gd name="T88" fmla="*/ 2147483647 w 836"/>
              <a:gd name="T89" fmla="*/ 2147483647 h 796"/>
              <a:gd name="T90" fmla="*/ 2147483647 w 836"/>
              <a:gd name="T91" fmla="*/ 2147483647 h 796"/>
              <a:gd name="T92" fmla="*/ 2147483647 w 836"/>
              <a:gd name="T93" fmla="*/ 2147483647 h 796"/>
              <a:gd name="T94" fmla="*/ 2147483647 w 836"/>
              <a:gd name="T95" fmla="*/ 2147483647 h 796"/>
              <a:gd name="T96" fmla="*/ 2147483647 w 836"/>
              <a:gd name="T97" fmla="*/ 2147483647 h 796"/>
              <a:gd name="T98" fmla="*/ 2147483647 w 836"/>
              <a:gd name="T99" fmla="*/ 2147483647 h 796"/>
              <a:gd name="T100" fmla="*/ 2147483647 w 836"/>
              <a:gd name="T101" fmla="*/ 2147483647 h 796"/>
              <a:gd name="T102" fmla="*/ 2147483647 w 836"/>
              <a:gd name="T103" fmla="*/ 2147483647 h 79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836"/>
              <a:gd name="T157" fmla="*/ 0 h 796"/>
              <a:gd name="T158" fmla="*/ 836 w 836"/>
              <a:gd name="T159" fmla="*/ 796 h 79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836" h="796">
                <a:moveTo>
                  <a:pt x="808" y="380"/>
                </a:moveTo>
                <a:lnTo>
                  <a:pt x="518" y="450"/>
                </a:lnTo>
                <a:lnTo>
                  <a:pt x="712" y="678"/>
                </a:lnTo>
                <a:lnTo>
                  <a:pt x="718" y="690"/>
                </a:lnTo>
                <a:lnTo>
                  <a:pt x="722" y="696"/>
                </a:lnTo>
                <a:lnTo>
                  <a:pt x="724" y="702"/>
                </a:lnTo>
                <a:lnTo>
                  <a:pt x="722" y="708"/>
                </a:lnTo>
                <a:lnTo>
                  <a:pt x="718" y="716"/>
                </a:lnTo>
                <a:lnTo>
                  <a:pt x="704" y="728"/>
                </a:lnTo>
                <a:lnTo>
                  <a:pt x="622" y="786"/>
                </a:lnTo>
                <a:lnTo>
                  <a:pt x="610" y="792"/>
                </a:lnTo>
                <a:lnTo>
                  <a:pt x="602" y="794"/>
                </a:lnTo>
                <a:lnTo>
                  <a:pt x="596" y="796"/>
                </a:lnTo>
                <a:lnTo>
                  <a:pt x="590" y="794"/>
                </a:lnTo>
                <a:lnTo>
                  <a:pt x="584" y="790"/>
                </a:lnTo>
                <a:lnTo>
                  <a:pt x="580" y="784"/>
                </a:lnTo>
                <a:lnTo>
                  <a:pt x="574" y="776"/>
                </a:lnTo>
                <a:lnTo>
                  <a:pt x="418" y="520"/>
                </a:lnTo>
                <a:lnTo>
                  <a:pt x="262" y="776"/>
                </a:lnTo>
                <a:lnTo>
                  <a:pt x="258" y="784"/>
                </a:lnTo>
                <a:lnTo>
                  <a:pt x="252" y="790"/>
                </a:lnTo>
                <a:lnTo>
                  <a:pt x="246" y="794"/>
                </a:lnTo>
                <a:lnTo>
                  <a:pt x="240" y="796"/>
                </a:lnTo>
                <a:lnTo>
                  <a:pt x="234" y="794"/>
                </a:lnTo>
                <a:lnTo>
                  <a:pt x="226" y="792"/>
                </a:lnTo>
                <a:lnTo>
                  <a:pt x="214" y="786"/>
                </a:lnTo>
                <a:lnTo>
                  <a:pt x="132" y="728"/>
                </a:lnTo>
                <a:lnTo>
                  <a:pt x="118" y="716"/>
                </a:lnTo>
                <a:lnTo>
                  <a:pt x="114" y="708"/>
                </a:lnTo>
                <a:lnTo>
                  <a:pt x="112" y="702"/>
                </a:lnTo>
                <a:lnTo>
                  <a:pt x="114" y="696"/>
                </a:lnTo>
                <a:lnTo>
                  <a:pt x="118" y="690"/>
                </a:lnTo>
                <a:lnTo>
                  <a:pt x="124" y="678"/>
                </a:lnTo>
                <a:lnTo>
                  <a:pt x="318" y="450"/>
                </a:lnTo>
                <a:lnTo>
                  <a:pt x="28" y="380"/>
                </a:lnTo>
                <a:lnTo>
                  <a:pt x="18" y="376"/>
                </a:lnTo>
                <a:lnTo>
                  <a:pt x="8" y="372"/>
                </a:lnTo>
                <a:lnTo>
                  <a:pt x="2" y="366"/>
                </a:lnTo>
                <a:lnTo>
                  <a:pt x="0" y="362"/>
                </a:lnTo>
                <a:lnTo>
                  <a:pt x="0" y="358"/>
                </a:lnTo>
                <a:lnTo>
                  <a:pt x="4" y="342"/>
                </a:lnTo>
                <a:lnTo>
                  <a:pt x="8" y="330"/>
                </a:lnTo>
                <a:lnTo>
                  <a:pt x="36" y="240"/>
                </a:lnTo>
                <a:lnTo>
                  <a:pt x="40" y="230"/>
                </a:lnTo>
                <a:lnTo>
                  <a:pt x="44" y="220"/>
                </a:lnTo>
                <a:lnTo>
                  <a:pt x="50" y="214"/>
                </a:lnTo>
                <a:lnTo>
                  <a:pt x="54" y="212"/>
                </a:lnTo>
                <a:lnTo>
                  <a:pt x="58" y="212"/>
                </a:lnTo>
                <a:lnTo>
                  <a:pt x="64" y="212"/>
                </a:lnTo>
                <a:lnTo>
                  <a:pt x="70" y="214"/>
                </a:lnTo>
                <a:lnTo>
                  <a:pt x="82" y="220"/>
                </a:lnTo>
                <a:lnTo>
                  <a:pt x="358" y="334"/>
                </a:lnTo>
                <a:lnTo>
                  <a:pt x="336" y="76"/>
                </a:lnTo>
                <a:lnTo>
                  <a:pt x="334" y="28"/>
                </a:lnTo>
                <a:lnTo>
                  <a:pt x="336" y="14"/>
                </a:lnTo>
                <a:lnTo>
                  <a:pt x="338" y="8"/>
                </a:lnTo>
                <a:lnTo>
                  <a:pt x="340" y="4"/>
                </a:lnTo>
                <a:lnTo>
                  <a:pt x="344" y="2"/>
                </a:lnTo>
                <a:lnTo>
                  <a:pt x="348" y="2"/>
                </a:lnTo>
                <a:lnTo>
                  <a:pt x="360" y="0"/>
                </a:lnTo>
                <a:lnTo>
                  <a:pt x="476" y="0"/>
                </a:lnTo>
                <a:lnTo>
                  <a:pt x="488" y="2"/>
                </a:lnTo>
                <a:lnTo>
                  <a:pt x="492" y="2"/>
                </a:lnTo>
                <a:lnTo>
                  <a:pt x="496" y="4"/>
                </a:lnTo>
                <a:lnTo>
                  <a:pt x="500" y="8"/>
                </a:lnTo>
                <a:lnTo>
                  <a:pt x="500" y="14"/>
                </a:lnTo>
                <a:lnTo>
                  <a:pt x="502" y="28"/>
                </a:lnTo>
                <a:lnTo>
                  <a:pt x="500" y="76"/>
                </a:lnTo>
                <a:lnTo>
                  <a:pt x="480" y="334"/>
                </a:lnTo>
                <a:lnTo>
                  <a:pt x="754" y="220"/>
                </a:lnTo>
                <a:lnTo>
                  <a:pt x="766" y="214"/>
                </a:lnTo>
                <a:lnTo>
                  <a:pt x="772" y="212"/>
                </a:lnTo>
                <a:lnTo>
                  <a:pt x="778" y="212"/>
                </a:lnTo>
                <a:lnTo>
                  <a:pt x="782" y="212"/>
                </a:lnTo>
                <a:lnTo>
                  <a:pt x="786" y="214"/>
                </a:lnTo>
                <a:lnTo>
                  <a:pt x="792" y="220"/>
                </a:lnTo>
                <a:lnTo>
                  <a:pt x="796" y="230"/>
                </a:lnTo>
                <a:lnTo>
                  <a:pt x="800" y="240"/>
                </a:lnTo>
                <a:lnTo>
                  <a:pt x="828" y="330"/>
                </a:lnTo>
                <a:lnTo>
                  <a:pt x="836" y="358"/>
                </a:lnTo>
                <a:lnTo>
                  <a:pt x="836" y="362"/>
                </a:lnTo>
                <a:lnTo>
                  <a:pt x="834" y="366"/>
                </a:lnTo>
                <a:lnTo>
                  <a:pt x="828" y="372"/>
                </a:lnTo>
                <a:lnTo>
                  <a:pt x="820" y="376"/>
                </a:lnTo>
                <a:lnTo>
                  <a:pt x="808" y="380"/>
                </a:lnTo>
                <a:close/>
              </a:path>
            </a:pathLst>
          </a:custGeom>
          <a:solidFill>
            <a:srgbClr val="FC92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</p:txBody>
      </p:sp>
      <p:sp>
        <p:nvSpPr>
          <p:cNvPr id="13" name="Text Box 35"/>
          <p:cNvSpPr txBox="1">
            <a:spLocks noChangeArrowheads="1"/>
          </p:cNvSpPr>
          <p:nvPr/>
        </p:nvSpPr>
        <p:spPr bwMode="auto">
          <a:xfrm>
            <a:off x="6937218" y="1868489"/>
            <a:ext cx="178927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he-IL" b="1">
                <a:solidFill>
                  <a:srgbClr val="FAB900"/>
                </a:solidFill>
                <a:latin typeface="Calibri"/>
              </a:rPr>
              <a:t>אסטרטגיה ושיווק</a:t>
            </a:r>
            <a:endParaRPr lang="en-US" b="1" dirty="0">
              <a:solidFill>
                <a:srgbClr val="FAB900"/>
              </a:solidFill>
              <a:latin typeface="Calibri"/>
            </a:endParaRPr>
          </a:p>
        </p:txBody>
      </p:sp>
      <p:sp>
        <p:nvSpPr>
          <p:cNvPr id="14" name="Text Box 36"/>
          <p:cNvSpPr txBox="1">
            <a:spLocks noChangeArrowheads="1"/>
          </p:cNvSpPr>
          <p:nvPr/>
        </p:nvSpPr>
        <p:spPr bwMode="auto">
          <a:xfrm>
            <a:off x="5139430" y="1889125"/>
            <a:ext cx="12089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he-IL" b="1">
                <a:solidFill>
                  <a:srgbClr val="FAB900"/>
                </a:solidFill>
                <a:latin typeface="Calibri"/>
              </a:rPr>
              <a:t>ייעוץ ניהולי</a:t>
            </a:r>
            <a:endParaRPr lang="en-US" b="1" dirty="0">
              <a:solidFill>
                <a:srgbClr val="FAB900"/>
              </a:solidFill>
              <a:latin typeface="Calibri"/>
            </a:endParaRPr>
          </a:p>
        </p:txBody>
      </p:sp>
      <p:sp>
        <p:nvSpPr>
          <p:cNvPr id="15" name="Text Box 37"/>
          <p:cNvSpPr txBox="1">
            <a:spLocks noChangeArrowheads="1"/>
          </p:cNvSpPr>
          <p:nvPr/>
        </p:nvSpPr>
        <p:spPr bwMode="auto">
          <a:xfrm>
            <a:off x="2639349" y="1900239"/>
            <a:ext cx="167866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he-IL" b="1">
                <a:solidFill>
                  <a:srgbClr val="A1D314"/>
                </a:solidFill>
                <a:latin typeface="Calibri"/>
              </a:rPr>
              <a:t>תשתיות וסביבה</a:t>
            </a:r>
            <a:endParaRPr lang="en-US" b="1" dirty="0">
              <a:solidFill>
                <a:srgbClr val="A1D314"/>
              </a:solidFill>
              <a:latin typeface="Calibri"/>
            </a:endParaRPr>
          </a:p>
        </p:txBody>
      </p:sp>
      <p:sp>
        <p:nvSpPr>
          <p:cNvPr id="16" name="Text Box 38"/>
          <p:cNvSpPr txBox="1">
            <a:spLocks noChangeArrowheads="1"/>
          </p:cNvSpPr>
          <p:nvPr/>
        </p:nvSpPr>
        <p:spPr bwMode="auto">
          <a:xfrm>
            <a:off x="772765" y="1911350"/>
            <a:ext cx="98937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he-IL" b="1">
                <a:solidFill>
                  <a:srgbClr val="058194"/>
                </a:solidFill>
                <a:latin typeface="Calibri"/>
              </a:rPr>
              <a:t>בינלאומי</a:t>
            </a:r>
            <a:endParaRPr lang="en-US" b="1" dirty="0">
              <a:solidFill>
                <a:srgbClr val="058194"/>
              </a:solidFill>
              <a:latin typeface="Calibri"/>
            </a:endParaRPr>
          </a:p>
        </p:txBody>
      </p:sp>
      <p:sp>
        <p:nvSpPr>
          <p:cNvPr id="17" name="Text Box 39"/>
          <p:cNvSpPr txBox="1">
            <a:spLocks noChangeArrowheads="1"/>
          </p:cNvSpPr>
          <p:nvPr/>
        </p:nvSpPr>
        <p:spPr bwMode="auto">
          <a:xfrm>
            <a:off x="7018036" y="2276498"/>
            <a:ext cx="1672253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he-IL" sz="1600">
                <a:solidFill>
                  <a:srgbClr val="1C0900"/>
                </a:solidFill>
                <a:latin typeface="Calibri"/>
              </a:rPr>
              <a:t>אסטרטגיה עסקית</a:t>
            </a:r>
          </a:p>
          <a:p>
            <a:pPr algn="ctr">
              <a:defRPr/>
            </a:pPr>
            <a:endParaRPr lang="he-IL" sz="1600">
              <a:solidFill>
                <a:srgbClr val="1C0900"/>
              </a:solidFill>
              <a:latin typeface="Calibri"/>
            </a:endParaRPr>
          </a:p>
          <a:p>
            <a:pPr algn="ctr">
              <a:defRPr/>
            </a:pPr>
            <a:r>
              <a:rPr lang="he-IL" sz="1600">
                <a:solidFill>
                  <a:srgbClr val="1C0900"/>
                </a:solidFill>
                <a:latin typeface="Calibri"/>
              </a:rPr>
              <a:t>אסטרטגיה שיווקית</a:t>
            </a:r>
          </a:p>
          <a:p>
            <a:pPr algn="ctr">
              <a:defRPr/>
            </a:pPr>
            <a:endParaRPr lang="he-IL" sz="1600">
              <a:solidFill>
                <a:srgbClr val="1C0900"/>
              </a:solidFill>
              <a:latin typeface="Calibri"/>
            </a:endParaRPr>
          </a:p>
          <a:p>
            <a:pPr algn="ctr">
              <a:defRPr/>
            </a:pPr>
            <a:r>
              <a:rPr lang="he-IL" sz="1600">
                <a:solidFill>
                  <a:srgbClr val="1C0900"/>
                </a:solidFill>
                <a:latin typeface="Calibri"/>
              </a:rPr>
              <a:t>בנקאות השקעות</a:t>
            </a:r>
            <a:endParaRPr lang="en-US" sz="1600" dirty="0">
              <a:solidFill>
                <a:srgbClr val="1C0900"/>
              </a:solidFill>
              <a:latin typeface="Calibri"/>
            </a:endParaRPr>
          </a:p>
        </p:txBody>
      </p:sp>
      <p:sp>
        <p:nvSpPr>
          <p:cNvPr id="18" name="Text Box 40"/>
          <p:cNvSpPr txBox="1">
            <a:spLocks noChangeArrowheads="1"/>
          </p:cNvSpPr>
          <p:nvPr/>
        </p:nvSpPr>
        <p:spPr bwMode="auto">
          <a:xfrm>
            <a:off x="4769041" y="2276477"/>
            <a:ext cx="1899879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he-IL" sz="1600">
                <a:solidFill>
                  <a:srgbClr val="1C0900"/>
                </a:solidFill>
                <a:latin typeface="Calibri"/>
              </a:rPr>
              <a:t>מובילות תפעולית</a:t>
            </a:r>
          </a:p>
          <a:p>
            <a:pPr algn="ctr">
              <a:defRPr/>
            </a:pPr>
            <a:endParaRPr lang="he-IL" sz="1600">
              <a:solidFill>
                <a:srgbClr val="1C0900"/>
              </a:solidFill>
              <a:latin typeface="Calibri"/>
            </a:endParaRPr>
          </a:p>
          <a:p>
            <a:pPr algn="ctr">
              <a:defRPr/>
            </a:pPr>
            <a:r>
              <a:rPr lang="he-IL" sz="1600">
                <a:solidFill>
                  <a:srgbClr val="1C0900"/>
                </a:solidFill>
                <a:latin typeface="Calibri"/>
              </a:rPr>
              <a:t>מערכי שירות ומכירות</a:t>
            </a:r>
          </a:p>
          <a:p>
            <a:pPr algn="ctr">
              <a:defRPr/>
            </a:pPr>
            <a:endParaRPr lang="he-IL" sz="1600">
              <a:solidFill>
                <a:srgbClr val="1C0900"/>
              </a:solidFill>
              <a:latin typeface="Calibri"/>
            </a:endParaRPr>
          </a:p>
          <a:p>
            <a:pPr algn="ctr">
              <a:defRPr/>
            </a:pPr>
            <a:r>
              <a:rPr lang="en-US" sz="1600" dirty="0">
                <a:solidFill>
                  <a:srgbClr val="1C0900"/>
                </a:solidFill>
                <a:latin typeface="Calibri"/>
              </a:rPr>
              <a:t>PMO</a:t>
            </a:r>
            <a:r>
              <a:rPr lang="he-IL" sz="1600">
                <a:solidFill>
                  <a:srgbClr val="1C0900"/>
                </a:solidFill>
                <a:latin typeface="Calibri"/>
              </a:rPr>
              <a:t> וניהול סיכונים</a:t>
            </a:r>
          </a:p>
          <a:p>
            <a:pPr algn="ctr">
              <a:defRPr/>
            </a:pPr>
            <a:endParaRPr lang="he-IL" sz="1600">
              <a:solidFill>
                <a:srgbClr val="1C0900"/>
              </a:solidFill>
              <a:latin typeface="Calibri"/>
            </a:endParaRPr>
          </a:p>
          <a:p>
            <a:pPr algn="ctr">
              <a:defRPr/>
            </a:pPr>
            <a:r>
              <a:rPr lang="he-IL" sz="1600">
                <a:solidFill>
                  <a:srgbClr val="1C0900"/>
                </a:solidFill>
                <a:latin typeface="Calibri"/>
              </a:rPr>
              <a:t>ניהול שרשרת אספקה</a:t>
            </a:r>
          </a:p>
          <a:p>
            <a:pPr algn="ctr">
              <a:defRPr/>
            </a:pPr>
            <a:endParaRPr lang="he-IL" sz="1600">
              <a:solidFill>
                <a:srgbClr val="1C0900"/>
              </a:solidFill>
              <a:latin typeface="Calibri"/>
            </a:endParaRPr>
          </a:p>
          <a:p>
            <a:pPr algn="ctr">
              <a:defRPr/>
            </a:pPr>
            <a:r>
              <a:rPr lang="he-IL" sz="1600">
                <a:solidFill>
                  <a:srgbClr val="1C0900"/>
                </a:solidFill>
                <a:latin typeface="Calibri"/>
              </a:rPr>
              <a:t>לוגיסטיקה</a:t>
            </a:r>
          </a:p>
          <a:p>
            <a:pPr algn="ctr">
              <a:defRPr/>
            </a:pPr>
            <a:endParaRPr lang="he-IL" sz="1600">
              <a:solidFill>
                <a:srgbClr val="1C0900"/>
              </a:solidFill>
              <a:latin typeface="Calibri"/>
            </a:endParaRPr>
          </a:p>
          <a:p>
            <a:pPr algn="ctr">
              <a:defRPr/>
            </a:pPr>
            <a:r>
              <a:rPr lang="he-IL" sz="1600">
                <a:solidFill>
                  <a:srgbClr val="1C0900"/>
                </a:solidFill>
                <a:latin typeface="Calibri"/>
              </a:rPr>
              <a:t>תכנון והקמת מערכים</a:t>
            </a:r>
          </a:p>
          <a:p>
            <a:pPr algn="ctr">
              <a:defRPr/>
            </a:pPr>
            <a:endParaRPr lang="he-IL" sz="1600">
              <a:solidFill>
                <a:srgbClr val="1C0900"/>
              </a:solidFill>
              <a:latin typeface="Calibri"/>
            </a:endParaRPr>
          </a:p>
          <a:p>
            <a:pPr algn="ctr">
              <a:defRPr/>
            </a:pPr>
            <a:r>
              <a:rPr lang="he-IL" sz="1600">
                <a:solidFill>
                  <a:srgbClr val="1C0900"/>
                </a:solidFill>
                <a:latin typeface="Calibri"/>
              </a:rPr>
              <a:t>פיתוח ארגוני</a:t>
            </a:r>
            <a:endParaRPr lang="en-US" sz="1600" dirty="0">
              <a:solidFill>
                <a:srgbClr val="1C0900"/>
              </a:solidFill>
              <a:latin typeface="Calibri"/>
            </a:endParaRPr>
          </a:p>
        </p:txBody>
      </p:sp>
      <p:sp>
        <p:nvSpPr>
          <p:cNvPr id="19" name="Text Box 42"/>
          <p:cNvSpPr txBox="1">
            <a:spLocks noChangeArrowheads="1"/>
          </p:cNvSpPr>
          <p:nvPr/>
        </p:nvSpPr>
        <p:spPr bwMode="auto">
          <a:xfrm>
            <a:off x="107961" y="2276476"/>
            <a:ext cx="2316163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600" dirty="0">
                <a:solidFill>
                  <a:srgbClr val="1C0900"/>
                </a:solidFill>
                <a:latin typeface="Calibri"/>
              </a:rPr>
              <a:t>AMCG USA</a:t>
            </a:r>
          </a:p>
          <a:p>
            <a:pPr algn="ctr">
              <a:defRPr/>
            </a:pPr>
            <a:endParaRPr lang="en-US" sz="1600" dirty="0">
              <a:solidFill>
                <a:srgbClr val="1C0900"/>
              </a:solidFill>
              <a:latin typeface="Calibri"/>
            </a:endParaRPr>
          </a:p>
          <a:p>
            <a:pPr algn="ctr">
              <a:defRPr/>
            </a:pPr>
            <a:r>
              <a:rPr lang="en-US" sz="1600" dirty="0">
                <a:solidFill>
                  <a:srgbClr val="1C0900"/>
                </a:solidFill>
                <a:latin typeface="Calibri"/>
              </a:rPr>
              <a:t>AMCG EUROPE</a:t>
            </a:r>
          </a:p>
          <a:p>
            <a:pPr algn="ctr">
              <a:defRPr/>
            </a:pPr>
            <a:endParaRPr lang="en-US" sz="1600" dirty="0">
              <a:solidFill>
                <a:srgbClr val="1C0900"/>
              </a:solidFill>
              <a:latin typeface="Calibri"/>
            </a:endParaRPr>
          </a:p>
          <a:p>
            <a:pPr algn="ctr">
              <a:defRPr/>
            </a:pPr>
            <a:r>
              <a:rPr lang="en-US" sz="1600" dirty="0">
                <a:solidFill>
                  <a:srgbClr val="1C0900"/>
                </a:solidFill>
                <a:latin typeface="Calibri"/>
              </a:rPr>
              <a:t>GLOBAL JV</a:t>
            </a:r>
          </a:p>
        </p:txBody>
      </p:sp>
      <p:sp>
        <p:nvSpPr>
          <p:cNvPr id="20" name="Text Box 41"/>
          <p:cNvSpPr txBox="1">
            <a:spLocks noChangeArrowheads="1"/>
          </p:cNvSpPr>
          <p:nvPr/>
        </p:nvSpPr>
        <p:spPr bwMode="auto">
          <a:xfrm>
            <a:off x="2339987" y="2276483"/>
            <a:ext cx="2316163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he-IL" sz="1600">
                <a:solidFill>
                  <a:srgbClr val="1C0900"/>
                </a:solidFill>
                <a:latin typeface="Calibri"/>
              </a:rPr>
              <a:t>ניהולי פרויקטי בניה, תשתיות ותחבורה</a:t>
            </a:r>
          </a:p>
          <a:p>
            <a:pPr algn="ctr">
              <a:defRPr/>
            </a:pPr>
            <a:endParaRPr lang="he-IL" sz="1600">
              <a:solidFill>
                <a:srgbClr val="1C0900"/>
              </a:solidFill>
              <a:latin typeface="Calibri"/>
            </a:endParaRPr>
          </a:p>
          <a:p>
            <a:pPr algn="ctr">
              <a:defRPr/>
            </a:pPr>
            <a:r>
              <a:rPr lang="he-IL" sz="1600">
                <a:solidFill>
                  <a:srgbClr val="1C0900"/>
                </a:solidFill>
                <a:latin typeface="Calibri"/>
              </a:rPr>
              <a:t>אינטגרציה ובקרת פרויקטים </a:t>
            </a:r>
            <a:r>
              <a:rPr lang="en-US" sz="1600" dirty="0">
                <a:solidFill>
                  <a:srgbClr val="1C0900"/>
                </a:solidFill>
                <a:latin typeface="Calibri"/>
              </a:rPr>
              <a:t>PMO</a:t>
            </a:r>
            <a:endParaRPr lang="he-IL" sz="1600">
              <a:solidFill>
                <a:srgbClr val="1C0900"/>
              </a:solidFill>
              <a:latin typeface="Calibri"/>
            </a:endParaRPr>
          </a:p>
          <a:p>
            <a:pPr algn="ctr">
              <a:defRPr/>
            </a:pPr>
            <a:endParaRPr lang="he-IL" sz="1600">
              <a:solidFill>
                <a:srgbClr val="1C0900"/>
              </a:solidFill>
              <a:latin typeface="Calibri"/>
            </a:endParaRPr>
          </a:p>
          <a:p>
            <a:pPr algn="ctr">
              <a:defRPr/>
            </a:pPr>
            <a:r>
              <a:rPr lang="he-IL" sz="1600">
                <a:solidFill>
                  <a:srgbClr val="1C0900"/>
                </a:solidFill>
                <a:latin typeface="Calibri"/>
              </a:rPr>
              <a:t>תכנון פונקציונאלי</a:t>
            </a:r>
          </a:p>
          <a:p>
            <a:pPr algn="ctr">
              <a:defRPr/>
            </a:pPr>
            <a:endParaRPr lang="he-IL" sz="1600">
              <a:solidFill>
                <a:srgbClr val="1C0900"/>
              </a:solidFill>
              <a:latin typeface="Calibri"/>
            </a:endParaRPr>
          </a:p>
          <a:p>
            <a:pPr algn="ctr">
              <a:defRPr/>
            </a:pPr>
            <a:r>
              <a:rPr lang="he-IL" sz="1600">
                <a:solidFill>
                  <a:srgbClr val="1C0900"/>
                </a:solidFill>
                <a:latin typeface="Calibri"/>
              </a:rPr>
              <a:t>ניהול תכנון והליכים סטטוטוריים</a:t>
            </a:r>
          </a:p>
          <a:p>
            <a:pPr algn="ctr">
              <a:defRPr/>
            </a:pPr>
            <a:endParaRPr lang="he-IL" sz="1600">
              <a:solidFill>
                <a:srgbClr val="1C0900"/>
              </a:solidFill>
              <a:latin typeface="Calibri"/>
            </a:endParaRPr>
          </a:p>
          <a:p>
            <a:pPr algn="ctr">
              <a:defRPr/>
            </a:pPr>
            <a:r>
              <a:rPr lang="he-IL" sz="1600">
                <a:solidFill>
                  <a:srgbClr val="1C0900"/>
                </a:solidFill>
                <a:latin typeface="Calibri"/>
              </a:rPr>
              <a:t>תסקירים ומסמכים סביבתיים</a:t>
            </a:r>
          </a:p>
          <a:p>
            <a:pPr algn="ctr">
              <a:defRPr/>
            </a:pPr>
            <a:endParaRPr lang="he-IL" sz="1600">
              <a:solidFill>
                <a:srgbClr val="1C0900"/>
              </a:solidFill>
              <a:latin typeface="Calibri"/>
            </a:endParaRPr>
          </a:p>
          <a:p>
            <a:pPr algn="ctr">
              <a:defRPr/>
            </a:pPr>
            <a:r>
              <a:rPr lang="he-IL" sz="1600">
                <a:solidFill>
                  <a:srgbClr val="1C0900"/>
                </a:solidFill>
                <a:latin typeface="Calibri"/>
              </a:rPr>
              <a:t>ייעול סביבתי ובדיקות התכנות</a:t>
            </a:r>
            <a:endParaRPr lang="en-US" sz="1600" dirty="0">
              <a:solidFill>
                <a:srgbClr val="1C0900"/>
              </a:solidFill>
              <a:latin typeface="Calibri"/>
            </a:endParaRPr>
          </a:p>
        </p:txBody>
      </p:sp>
      <p:sp>
        <p:nvSpPr>
          <p:cNvPr id="7" name="Title Placeholder 1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  <a:prstGeom prst="rect">
            <a:avLst/>
          </a:prstGeom>
        </p:spPr>
        <p:txBody>
          <a:bodyPr rtlCol="1">
            <a:normAutofit/>
          </a:bodyPr>
          <a:lstStyle/>
          <a:p>
            <a:r>
              <a:rPr lang="he-IL"/>
              <a:t>לחץ כדי לערוך סגנון כותרת של תבנית בסיס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27438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6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he-IL">
              <a:solidFill>
                <a:srgbClr val="57310A"/>
              </a:solidFill>
              <a:latin typeface="MetaOT-Medi" pitchFamily="34" charset="0"/>
            </a:endParaRPr>
          </a:p>
          <a:p>
            <a:pPr algn="ctr">
              <a:defRPr/>
            </a:pPr>
            <a:endParaRPr lang="he-IL">
              <a:solidFill>
                <a:srgbClr val="57310A"/>
              </a:solidFill>
              <a:latin typeface="MetaOT-Medi" pitchFamily="34" charset="0"/>
            </a:endParaRPr>
          </a:p>
          <a:p>
            <a:pPr algn="ctr">
              <a:defRPr/>
            </a:pPr>
            <a:endParaRPr lang="he-IL">
              <a:solidFill>
                <a:srgbClr val="57310A"/>
              </a:solidFill>
              <a:latin typeface="MetaOT-Medi" pitchFamily="34" charset="0"/>
            </a:endParaRPr>
          </a:p>
          <a:p>
            <a:pPr algn="ctr">
              <a:defRPr/>
            </a:pPr>
            <a:endParaRPr lang="he-IL">
              <a:solidFill>
                <a:srgbClr val="57310A"/>
              </a:solidFill>
              <a:latin typeface="MetaOT-Medi" pitchFamily="34" charset="0"/>
            </a:endParaRPr>
          </a:p>
          <a:p>
            <a:pPr algn="ctr">
              <a:defRPr/>
            </a:pPr>
            <a:endParaRPr lang="he-IL">
              <a:solidFill>
                <a:srgbClr val="57310A"/>
              </a:solidFill>
              <a:latin typeface="MetaOT-Medi" pitchFamily="34" charset="0"/>
            </a:endParaRPr>
          </a:p>
          <a:p>
            <a:pPr algn="ctr">
              <a:defRPr/>
            </a:pPr>
            <a:endParaRPr lang="he-IL">
              <a:solidFill>
                <a:srgbClr val="57310A"/>
              </a:solidFill>
              <a:latin typeface="MetaOT-Medi" pitchFamily="34" charset="0"/>
            </a:endParaRPr>
          </a:p>
          <a:p>
            <a:pPr algn="ctr">
              <a:defRPr/>
            </a:pPr>
            <a:endParaRPr lang="he-IL">
              <a:solidFill>
                <a:srgbClr val="57310A"/>
              </a:solidFill>
              <a:latin typeface="MetaOT-Medi" pitchFamily="34" charset="0"/>
            </a:endParaRPr>
          </a:p>
          <a:p>
            <a:pPr algn="ctr">
              <a:defRPr/>
            </a:pPr>
            <a:endParaRPr lang="he-IL">
              <a:solidFill>
                <a:srgbClr val="57310A"/>
              </a:solidFill>
              <a:latin typeface="MetaOT-Medi" pitchFamily="34" charset="0"/>
            </a:endParaRPr>
          </a:p>
          <a:p>
            <a:pPr algn="ctr">
              <a:defRPr/>
            </a:pPr>
            <a:endParaRPr lang="he-IL">
              <a:solidFill>
                <a:srgbClr val="57310A"/>
              </a:solidFill>
              <a:latin typeface="MetaOT-Medi" pitchFamily="34" charset="0"/>
            </a:endParaRPr>
          </a:p>
          <a:p>
            <a:pPr algn="ctr">
              <a:defRPr/>
            </a:pPr>
            <a:r>
              <a:rPr lang="en-US" dirty="0">
                <a:solidFill>
                  <a:srgbClr val="57310A"/>
                </a:solidFill>
                <a:latin typeface="MetaOT-Medi" pitchFamily="34" charset="0"/>
                <a:hlinkClick r:id="rId2"/>
              </a:rPr>
              <a:t>www.avivamcg.com</a:t>
            </a:r>
            <a:endParaRPr lang="en-US" dirty="0">
              <a:solidFill>
                <a:srgbClr val="57310A"/>
              </a:solidFill>
              <a:latin typeface="MetaOT-Medi" pitchFamily="34" charset="0"/>
            </a:endParaRPr>
          </a:p>
          <a:p>
            <a:pPr algn="ctr">
              <a:defRPr/>
            </a:pPr>
            <a:endParaRPr lang="en-US" dirty="0">
              <a:solidFill>
                <a:srgbClr val="57310A"/>
              </a:solidFill>
              <a:latin typeface="MetaOT-Medi" pitchFamily="34" charset="0"/>
            </a:endParaRPr>
          </a:p>
          <a:p>
            <a:pPr algn="ctr">
              <a:defRPr/>
            </a:pPr>
            <a:endParaRPr lang="en-US" dirty="0">
              <a:solidFill>
                <a:srgbClr val="57310A"/>
              </a:solidFill>
              <a:latin typeface="MetaOT-Medi" pitchFamily="34" charset="0"/>
            </a:endParaRPr>
          </a:p>
          <a:p>
            <a:pPr algn="ctr">
              <a:defRPr/>
            </a:pPr>
            <a:endParaRPr lang="en-US" dirty="0">
              <a:solidFill>
                <a:srgbClr val="57310A"/>
              </a:solidFill>
              <a:latin typeface="MetaOT-Medi" pitchFamily="34" charset="0"/>
            </a:endParaRPr>
          </a:p>
          <a:p>
            <a:pPr algn="ctr">
              <a:defRPr/>
            </a:pPr>
            <a:r>
              <a:rPr lang="he-IL">
                <a:solidFill>
                  <a:srgbClr val="57310A"/>
                </a:solidFill>
                <a:latin typeface="Calibri"/>
              </a:rPr>
              <a:t>טל’: 03-9024004</a:t>
            </a:r>
          </a:p>
          <a:p>
            <a:pPr algn="ctr">
              <a:defRPr/>
            </a:pPr>
            <a:endParaRPr lang="he-IL">
              <a:solidFill>
                <a:srgbClr val="57310A"/>
              </a:solidFill>
              <a:latin typeface="Calibri"/>
            </a:endParaRPr>
          </a:p>
          <a:p>
            <a:pPr algn="ctr">
              <a:defRPr/>
            </a:pPr>
            <a:endParaRPr lang="he-IL" b="1">
              <a:solidFill>
                <a:srgbClr val="FFFFFF"/>
              </a:solidFill>
              <a:latin typeface="Calibri"/>
            </a:endParaRPr>
          </a:p>
          <a:p>
            <a:pPr algn="ctr">
              <a:defRPr/>
            </a:pPr>
            <a:endParaRPr lang="en-US" dirty="0">
              <a:solidFill>
                <a:srgbClr val="57310A"/>
              </a:solidFill>
              <a:latin typeface="Calibri"/>
            </a:endParaRPr>
          </a:p>
          <a:p>
            <a:pPr algn="ctr">
              <a:defRPr/>
            </a:pPr>
            <a:r>
              <a:rPr lang="en-US" dirty="0">
                <a:solidFill>
                  <a:srgbClr val="57310A"/>
                </a:solidFill>
                <a:latin typeface="Calibri"/>
              </a:rPr>
              <a:t>avivamcg@avivamcg.com </a:t>
            </a:r>
            <a:r>
              <a:rPr lang="he-IL">
                <a:solidFill>
                  <a:srgbClr val="57310A"/>
                </a:solidFill>
                <a:latin typeface="Calibri"/>
              </a:rPr>
              <a:t/>
            </a:r>
            <a:br>
              <a:rPr lang="he-IL">
                <a:solidFill>
                  <a:srgbClr val="57310A"/>
                </a:solidFill>
                <a:latin typeface="Calibri"/>
              </a:rPr>
            </a:br>
            <a:endParaRPr lang="he-IL">
              <a:solidFill>
                <a:srgbClr val="57310A"/>
              </a:solidFill>
              <a:latin typeface="MetaOT-Medi" pitchFamily="34" charset="0"/>
            </a:endParaRPr>
          </a:p>
          <a:p>
            <a:pPr algn="ctr">
              <a:defRPr/>
            </a:pPr>
            <a:endParaRPr lang="en-US" dirty="0">
              <a:solidFill>
                <a:srgbClr val="57310A"/>
              </a:solidFill>
              <a:latin typeface="Calibri"/>
            </a:endParaRPr>
          </a:p>
        </p:txBody>
      </p:sp>
      <p:pic>
        <p:nvPicPr>
          <p:cNvPr id="3" name="Picture 17" descr="logo aviv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00339" y="1773238"/>
            <a:ext cx="3579812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6808341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השווא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he-IL"/>
              <a:t>לחץ כדי לערוך סגנון כותרת של תבנית בסיס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305" y="1535113"/>
            <a:ext cx="404153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305" y="2174875"/>
            <a:ext cx="404153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5549685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17663"/>
            <a:ext cx="8229600" cy="45259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</p:spTree>
    <p:extLst>
      <p:ext uri="{BB962C8B-B14F-4D97-AF65-F5344CB8AC3E}">
        <p14:creationId xmlns:p14="http://schemas.microsoft.com/office/powerpoint/2010/main" xmlns="" val="270153024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782766" y="6343650"/>
            <a:ext cx="1374775" cy="5143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fld id="{B2642B99-3EE3-493C-95B9-65364D558E88}" type="datetimeFigureOut">
              <a:rPr lang="he-IL" smtClean="0"/>
              <a:pPr/>
              <a:t>ג'/חשון/תשע"ח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xmlns="" val="182261869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1607" y="2276891"/>
            <a:ext cx="6995120" cy="3847047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 sz="1800" baseline="0"/>
            </a:lvl1pPr>
            <a:lvl2pPr>
              <a:buFontTx/>
              <a:buBlip>
                <a:blip r:embed="rId2"/>
              </a:buBlip>
              <a:defRPr sz="1600" baseline="0"/>
            </a:lvl2pPr>
            <a:lvl3pPr>
              <a:buFontTx/>
              <a:buBlip>
                <a:blip r:embed="rId2"/>
              </a:buBlip>
              <a:defRPr/>
            </a:lvl3pPr>
            <a:lvl4pPr>
              <a:buFontTx/>
              <a:buBlip>
                <a:blip r:embed="rId2"/>
              </a:buBlip>
              <a:defRPr/>
            </a:lvl4pPr>
            <a:lvl5pPr>
              <a:buFontTx/>
              <a:buBlip>
                <a:blip r:embed="rId2"/>
              </a:buBlip>
              <a:defRPr/>
            </a:lvl5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</p:txBody>
      </p:sp>
      <p:sp>
        <p:nvSpPr>
          <p:cNvPr id="8" name="Title Placeholder 1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  <a:prstGeom prst="rect">
            <a:avLst/>
          </a:prstGeom>
        </p:spPr>
        <p:txBody>
          <a:bodyPr rtlCol="1">
            <a:normAutofit/>
          </a:bodyPr>
          <a:lstStyle/>
          <a:p>
            <a:r>
              <a:rPr lang="he-IL"/>
              <a:t>לחץ כדי לערוך סגנון כותרת של תבנית בסיס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xmlns="" val="91469569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63818444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Only">
    <p:bg>
      <p:bgPr>
        <a:solidFill>
          <a:srgbClr val="2192B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85601400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05790-5E1C-43DA-8F45-6E7B5429C925}" type="datetime8">
              <a:rPr lang="he-IL" smtClean="0"/>
              <a:pPr/>
              <a:t>23 אוקטובר 17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xmlns="" val="375467330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D5102-A69B-40FB-8ADA-32E866DEF518}" type="datetime8">
              <a:rPr lang="he-IL" smtClean="0"/>
              <a:pPr/>
              <a:t>23 אוקטובר 17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xmlns="" val="293907169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1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C7C07-FEAB-426F-81A4-7CF4D0C18260}" type="datetime8">
              <a:rPr lang="he-IL" smtClean="0"/>
              <a:pPr/>
              <a:t>23 אוקטובר 17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xmlns="" val="366146044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052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AB6B3-86DE-4624-82E6-776CE232A5D3}" type="datetime8">
              <a:rPr lang="he-IL" smtClean="0"/>
              <a:pPr/>
              <a:t>23 אוקטובר 17</a:t>
            </a:fld>
            <a:endParaRPr lang="he-I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xmlns="" val="125242708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BCD76-033D-4473-9B08-E7FF206CA65A}" type="datetime8">
              <a:rPr lang="he-IL" smtClean="0"/>
              <a:pPr/>
              <a:t>23 אוקטובר 17</a:t>
            </a:fld>
            <a:endParaRPr lang="he-I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xmlns="" val="39164070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+mn-lt"/>
              </a:defRPr>
            </a:lvl1pPr>
          </a:lstStyle>
          <a:p>
            <a:r>
              <a:rPr lang="he-IL"/>
              <a:t>לחץ כדי לערוך סגנון כותרת של תבנית בסיס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xmlns="" val="225846229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AE49E1-F44A-4E8B-B148-BE42E88D3AD8}" type="datetime8">
              <a:rPr lang="he-IL" smtClean="0">
                <a:solidFill>
                  <a:srgbClr val="000000"/>
                </a:solidFill>
              </a:rPr>
              <a:pPr>
                <a:defRPr/>
              </a:pPr>
              <a:t>23 אוקטובר 17</a:t>
            </a:fld>
            <a:endParaRPr lang="he-IL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xmlns="" val="310647769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D431B-2117-4222-8C67-D11CEED96F1C}" type="datetime8">
              <a:rPr lang="he-IL" smtClean="0"/>
              <a:pPr/>
              <a:t>23 אוקטובר 17</a:t>
            </a:fld>
            <a:endParaRPr lang="he-I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xmlns="" val="19200635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9" y="273058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0" y="1435108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2B07B-1D22-48BA-BD44-7F26F6A4427E}" type="datetime8">
              <a:rPr lang="he-IL" smtClean="0"/>
              <a:pPr/>
              <a:t>23 אוקטובר 17</a:t>
            </a:fld>
            <a:endParaRPr lang="he-I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xmlns="" val="239727708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A30D2-0D54-492D-AC1A-4D5F6549C630}" type="datetime8">
              <a:rPr lang="he-IL" smtClean="0"/>
              <a:pPr/>
              <a:t>23 אוקטובר 17</a:t>
            </a:fld>
            <a:endParaRPr lang="he-I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xmlns="" val="339816187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01D53-F398-4AEF-A6EF-90068E98C0FA}" type="datetime8">
              <a:rPr lang="he-IL" smtClean="0"/>
              <a:pPr/>
              <a:t>23 אוקטובר 17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xmlns="" val="48461350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49" y="366713"/>
            <a:ext cx="1543051" cy="78009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10" y="366713"/>
            <a:ext cx="4476751" cy="78009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79344-D773-4ABE-82E8-9030A5E18B56}" type="datetime8">
              <a:rPr lang="he-IL" smtClean="0"/>
              <a:pPr/>
              <a:t>23 אוקטובר 17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xmlns="" val="319079262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221088"/>
            <a:ext cx="6400800" cy="141771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7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2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0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38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05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73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40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050" name="Picture 2" descr="H:\לוגו ואייקונים\לוגו AVIV AMCG\לוגו אביב לבן.pn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701830" y="2800151"/>
            <a:ext cx="7740352" cy="1257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0311066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</p:spTree>
    <p:extLst>
      <p:ext uri="{BB962C8B-B14F-4D97-AF65-F5344CB8AC3E}">
        <p14:creationId xmlns:p14="http://schemas.microsoft.com/office/powerpoint/2010/main" xmlns="" val="186482194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12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2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76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5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28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04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380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056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732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409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958941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6865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כותרת ותרש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2088"/>
            <a:ext cx="8229600" cy="1143000"/>
          </a:xfrm>
        </p:spPr>
        <p:txBody>
          <a:bodyPr/>
          <a:lstStyle>
            <a:lvl1pPr>
              <a:defRPr sz="3600">
                <a:latin typeface="+mn-lt"/>
              </a:defRPr>
            </a:lvl1pPr>
          </a:lstStyle>
          <a:p>
            <a:r>
              <a:rPr lang="he-IL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17663"/>
            <a:ext cx="8229600" cy="4525962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e-IL" noProof="0"/>
              <a:t>לחץ על הסמל כדי להוסיף תרשים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xmlns="" val="342410806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760" indent="0">
              <a:buNone/>
              <a:defRPr sz="2000" b="1"/>
            </a:lvl2pPr>
            <a:lvl3pPr marL="913520" indent="0">
              <a:buNone/>
              <a:defRPr sz="1800" b="1"/>
            </a:lvl3pPr>
            <a:lvl4pPr marL="1370281" indent="0">
              <a:buNone/>
              <a:defRPr sz="1600" b="1"/>
            </a:lvl4pPr>
            <a:lvl5pPr marL="1827041" indent="0">
              <a:buNone/>
              <a:defRPr sz="1600" b="1"/>
            </a:lvl5pPr>
            <a:lvl6pPr marL="2283805" indent="0">
              <a:buNone/>
              <a:defRPr sz="1600" b="1"/>
            </a:lvl6pPr>
            <a:lvl7pPr marL="2740568" indent="0">
              <a:buNone/>
              <a:defRPr sz="1600" b="1"/>
            </a:lvl7pPr>
            <a:lvl8pPr marL="3197328" indent="0">
              <a:buNone/>
              <a:defRPr sz="1600" b="1"/>
            </a:lvl8pPr>
            <a:lvl9pPr marL="365409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760" indent="0">
              <a:buNone/>
              <a:defRPr sz="2000" b="1"/>
            </a:lvl2pPr>
            <a:lvl3pPr marL="913520" indent="0">
              <a:buNone/>
              <a:defRPr sz="1800" b="1"/>
            </a:lvl3pPr>
            <a:lvl4pPr marL="1370281" indent="0">
              <a:buNone/>
              <a:defRPr sz="1600" b="1"/>
            </a:lvl4pPr>
            <a:lvl5pPr marL="1827041" indent="0">
              <a:buNone/>
              <a:defRPr sz="1600" b="1"/>
            </a:lvl5pPr>
            <a:lvl6pPr marL="2283805" indent="0">
              <a:buNone/>
              <a:defRPr sz="1600" b="1"/>
            </a:lvl6pPr>
            <a:lvl7pPr marL="2740568" indent="0">
              <a:buNone/>
              <a:defRPr sz="1600" b="1"/>
            </a:lvl7pPr>
            <a:lvl8pPr marL="3197328" indent="0">
              <a:buNone/>
              <a:defRPr sz="1600" b="1"/>
            </a:lvl8pPr>
            <a:lvl9pPr marL="365409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113029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57228010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:\לוגו ואייקונים\לוגו AVIV AMCG\לוגו אביב לבן.pn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410716" y="2915148"/>
            <a:ext cx="6322591" cy="1027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 userDrawn="1"/>
        </p:nvSpPr>
        <p:spPr>
          <a:xfrm>
            <a:off x="755579" y="4149087"/>
            <a:ext cx="7632848" cy="1759375"/>
          </a:xfrm>
          <a:prstGeom prst="rect">
            <a:avLst/>
          </a:prstGeom>
          <a:noFill/>
        </p:spPr>
        <p:txBody>
          <a:bodyPr wrap="square" lIns="91352" tIns="45680" rIns="91352" bIns="45680" rtlCol="1">
            <a:spAutoFit/>
          </a:bodyPr>
          <a:lstStyle/>
          <a:p>
            <a:pPr algn="ctr" defTabSz="913520">
              <a:lnSpc>
                <a:spcPts val="2600"/>
              </a:lnSpc>
              <a:defRPr/>
            </a:pPr>
            <a:r>
              <a:rPr lang="he-IL" sz="2800">
                <a:solidFill>
                  <a:prstClr val="white"/>
                </a:solidFill>
                <a:latin typeface="MeodedPashut_OE Regular" pitchFamily="50" charset="-79"/>
                <a:cs typeface="MeodedPashut_OE Regular" pitchFamily="50" charset="-79"/>
              </a:rPr>
              <a:t>טלפון: 03-9024004 | פקס: -03-9024224</a:t>
            </a:r>
            <a:r>
              <a:rPr lang="en-US" sz="2800" dirty="0">
                <a:solidFill>
                  <a:prstClr val="white"/>
                </a:solidFill>
                <a:latin typeface="MeodedPashut_OE Regular" pitchFamily="50" charset="-79"/>
                <a:cs typeface="MeodedPashut_OE Regular" pitchFamily="50" charset="-79"/>
              </a:rPr>
              <a:t/>
            </a:r>
            <a:br>
              <a:rPr lang="en-US" sz="2800" dirty="0">
                <a:solidFill>
                  <a:prstClr val="white"/>
                </a:solidFill>
                <a:latin typeface="MeodedPashut_OE Regular" pitchFamily="50" charset="-79"/>
                <a:cs typeface="MeodedPashut_OE Regular" pitchFamily="50" charset="-79"/>
              </a:rPr>
            </a:br>
            <a:r>
              <a:rPr lang="en-US" sz="2400" dirty="0">
                <a:solidFill>
                  <a:prstClr val="white"/>
                </a:solidFill>
                <a:latin typeface="MetaOT-Medi" pitchFamily="34" charset="0"/>
              </a:rPr>
              <a:t>Email</a:t>
            </a:r>
            <a:r>
              <a:rPr lang="en-US" sz="2400" dirty="0">
                <a:solidFill>
                  <a:prstClr val="white"/>
                </a:solidFill>
                <a:latin typeface="MeodedPashut_OE Regular" pitchFamily="50" charset="-79"/>
                <a:cs typeface="MeodedPashut_OE Regular" pitchFamily="50" charset="-79"/>
              </a:rPr>
              <a:t>: </a:t>
            </a:r>
            <a:r>
              <a:rPr lang="en-US" sz="2400" dirty="0">
                <a:solidFill>
                  <a:prstClr val="white"/>
                </a:solidFill>
                <a:latin typeface="MetaOT-Medi" pitchFamily="34" charset="0"/>
              </a:rPr>
              <a:t>avivamcg@avivamcg.com </a:t>
            </a:r>
            <a:br>
              <a:rPr lang="en-US" sz="2400" dirty="0">
                <a:solidFill>
                  <a:prstClr val="white"/>
                </a:solidFill>
                <a:latin typeface="MetaOT-Medi" pitchFamily="34" charset="0"/>
              </a:rPr>
            </a:br>
            <a:r>
              <a:rPr lang="he-IL" sz="2800">
                <a:solidFill>
                  <a:prstClr val="white"/>
                </a:solidFill>
                <a:latin typeface="MeodedPashut_OE Regular" pitchFamily="50" charset="-79"/>
                <a:cs typeface="MeodedPashut_OE Regular" pitchFamily="50" charset="-79"/>
              </a:rPr>
              <a:t>רחוב העבודה 27, ראש העין, 48017</a:t>
            </a:r>
            <a:r>
              <a:rPr lang="en-US" sz="2800" dirty="0">
                <a:solidFill>
                  <a:prstClr val="white"/>
                </a:solidFill>
                <a:latin typeface="MeodedPashut_OE Regular" pitchFamily="50" charset="-79"/>
                <a:cs typeface="MeodedPashut_OE Regular" pitchFamily="50" charset="-79"/>
              </a:rPr>
              <a:t/>
            </a:r>
            <a:br>
              <a:rPr lang="en-US" sz="2800" dirty="0">
                <a:solidFill>
                  <a:prstClr val="white"/>
                </a:solidFill>
                <a:latin typeface="MeodedPashut_OE Regular" pitchFamily="50" charset="-79"/>
                <a:cs typeface="MeodedPashut_OE Regular" pitchFamily="50" charset="-79"/>
              </a:rPr>
            </a:br>
            <a:r>
              <a:rPr lang="en-US" sz="2400" dirty="0">
                <a:solidFill>
                  <a:prstClr val="white"/>
                </a:solidFill>
                <a:latin typeface="MetaOT-Medi" pitchFamily="34" charset="0"/>
              </a:rPr>
              <a:t>www.avivamcg.com</a:t>
            </a:r>
            <a:endParaRPr lang="he-IL" sz="2400">
              <a:solidFill>
                <a:prstClr val="white"/>
              </a:solidFill>
              <a:latin typeface="MetaOT-Medi" pitchFamily="34" charset="0"/>
            </a:endParaRPr>
          </a:p>
          <a:p>
            <a:pPr algn="ctr" defTabSz="913520">
              <a:lnSpc>
                <a:spcPts val="2600"/>
              </a:lnSpc>
              <a:defRPr/>
            </a:pPr>
            <a:endParaRPr lang="he-IL" sz="2800">
              <a:solidFill>
                <a:prstClr val="white"/>
              </a:solidFill>
              <a:latin typeface="MeodedPashut_OE Regular" pitchFamily="50" charset="-79"/>
              <a:cs typeface="MeodedPashut_OE Regular" pitchFamily="50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532130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8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69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8" y="143511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760" indent="0">
              <a:buNone/>
              <a:defRPr sz="1200"/>
            </a:lvl2pPr>
            <a:lvl3pPr marL="913520" indent="0">
              <a:buNone/>
              <a:defRPr sz="1000"/>
            </a:lvl3pPr>
            <a:lvl4pPr marL="1370281" indent="0">
              <a:buNone/>
              <a:defRPr sz="900"/>
            </a:lvl4pPr>
            <a:lvl5pPr marL="1827041" indent="0">
              <a:buNone/>
              <a:defRPr sz="900"/>
            </a:lvl5pPr>
            <a:lvl6pPr marL="2283805" indent="0">
              <a:buNone/>
              <a:defRPr sz="900"/>
            </a:lvl6pPr>
            <a:lvl7pPr marL="2740568" indent="0">
              <a:buNone/>
              <a:defRPr sz="900"/>
            </a:lvl7pPr>
            <a:lvl8pPr marL="3197328" indent="0">
              <a:buNone/>
              <a:defRPr sz="900"/>
            </a:lvl8pPr>
            <a:lvl9pPr marL="3654091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68988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683568" y="1734687"/>
            <a:ext cx="7303344" cy="1118174"/>
          </a:xfrm>
          <a:prstGeom prst="rect">
            <a:avLst/>
          </a:prstGeom>
          <a:noFill/>
        </p:spPr>
        <p:txBody>
          <a:bodyPr wrap="square" lIns="91352" tIns="45680" rIns="91352" bIns="45680" rtlCol="1">
            <a:spAutoFit/>
          </a:bodyPr>
          <a:lstStyle/>
          <a:p>
            <a:pPr defTabSz="1071836">
              <a:lnSpc>
                <a:spcPts val="7992"/>
              </a:lnSpc>
            </a:pPr>
            <a:r>
              <a:rPr lang="he-IL" sz="11000">
                <a:solidFill>
                  <a:prstClr val="white"/>
                </a:solidFill>
                <a:latin typeface="MeodedPashut_OE Bold" pitchFamily="50" charset="-79"/>
                <a:cs typeface="MeodedPashut_OE Bold" pitchFamily="50" charset="-79"/>
              </a:rPr>
              <a:t>מבנה ארגוני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12613" y="2924944"/>
            <a:ext cx="3918795" cy="319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065907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 userDrawn="1"/>
        </p:nvSpPr>
        <p:spPr>
          <a:xfrm>
            <a:off x="1373120" y="1913940"/>
            <a:ext cx="6397776" cy="1785023"/>
          </a:xfrm>
          <a:prstGeom prst="rect">
            <a:avLst/>
          </a:prstGeom>
          <a:noFill/>
        </p:spPr>
        <p:txBody>
          <a:bodyPr wrap="square" lIns="91352" tIns="45680" rIns="91352" bIns="45680" rtlCol="1">
            <a:spAutoFit/>
          </a:bodyPr>
          <a:lstStyle/>
          <a:p>
            <a:pPr algn="ctr" defTabSz="1071836"/>
            <a:r>
              <a:rPr lang="he-IL" sz="11000">
                <a:solidFill>
                  <a:prstClr val="white"/>
                </a:solidFill>
                <a:latin typeface="MeodedPashut_OE Bold" pitchFamily="50" charset="-79"/>
                <a:cs typeface="MeodedPashut_OE Bold" pitchFamily="50" charset="-79"/>
              </a:rPr>
              <a:t>לקוחות</a:t>
            </a:r>
          </a:p>
        </p:txBody>
      </p:sp>
      <p:pic>
        <p:nvPicPr>
          <p:cNvPr id="6" name="Picture 2" descr="H:\חטיבות\תכנון מערכים ושירות\מצגת חטיבת פרוגראמות וארגוני שירות\תמונות מצגת\מבנה.pn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371366" y="3878768"/>
            <a:ext cx="6401269" cy="2250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5234562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 userDrawn="1"/>
        </p:nvSpPr>
        <p:spPr>
          <a:xfrm>
            <a:off x="1663922" y="1838218"/>
            <a:ext cx="6397776" cy="2144096"/>
          </a:xfrm>
          <a:prstGeom prst="rect">
            <a:avLst/>
          </a:prstGeom>
          <a:noFill/>
        </p:spPr>
        <p:txBody>
          <a:bodyPr wrap="square" lIns="91352" tIns="45680" rIns="91352" bIns="45680" rtlCol="1">
            <a:spAutoFit/>
          </a:bodyPr>
          <a:lstStyle/>
          <a:p>
            <a:pPr defTabSz="1071836" rtl="0">
              <a:lnSpc>
                <a:spcPts val="7992"/>
              </a:lnSpc>
            </a:pPr>
            <a:r>
              <a:rPr lang="he-IL" sz="11000">
                <a:solidFill>
                  <a:prstClr val="white"/>
                </a:solidFill>
                <a:latin typeface="MeodedPashut_OE Bold" pitchFamily="50" charset="-79"/>
                <a:cs typeface="MeodedPashut_OE Bold" pitchFamily="50" charset="-79"/>
              </a:rPr>
              <a:t>ההצלחות שלנו</a:t>
            </a:r>
          </a:p>
        </p:txBody>
      </p:sp>
      <p:pic>
        <p:nvPicPr>
          <p:cNvPr id="6" name="Picture 2" descr="H:\לוגו ואייקונים\אייקונים מותג\לבן השגת היעדים העסקיים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836755">
            <a:off x="1268188" y="3364255"/>
            <a:ext cx="3318674" cy="224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6614006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755579" y="4164301"/>
            <a:ext cx="7632848" cy="1272062"/>
          </a:xfrm>
          <a:prstGeom prst="rect">
            <a:avLst/>
          </a:prstGeom>
          <a:noFill/>
        </p:spPr>
        <p:txBody>
          <a:bodyPr wrap="square" lIns="91352" tIns="45680" rIns="91352" bIns="45680" rtlCol="1">
            <a:spAutoFit/>
          </a:bodyPr>
          <a:lstStyle/>
          <a:p>
            <a:pPr algn="ctr" defTabSz="913520">
              <a:lnSpc>
                <a:spcPts val="2300"/>
              </a:lnSpc>
              <a:defRPr/>
            </a:pPr>
            <a:r>
              <a:rPr lang="he-IL" sz="2400">
                <a:solidFill>
                  <a:prstClr val="white"/>
                </a:solidFill>
                <a:latin typeface="MeodedPashut_OE Regular" pitchFamily="50" charset="-79"/>
                <a:cs typeface="MeodedPashut_OE Regular" pitchFamily="50" charset="-79"/>
              </a:rPr>
              <a:t>טלפון: 03-9024004 | פקס: 03-9024224</a:t>
            </a:r>
            <a:r>
              <a:rPr lang="en-US" sz="2400" dirty="0">
                <a:solidFill>
                  <a:prstClr val="white"/>
                </a:solidFill>
                <a:latin typeface="MeodedPashut_OE Regular" pitchFamily="50" charset="-79"/>
                <a:cs typeface="MeodedPashut_OE Regular" pitchFamily="50" charset="-79"/>
              </a:rPr>
              <a:t/>
            </a:r>
            <a:br>
              <a:rPr lang="en-US" sz="2400" dirty="0">
                <a:solidFill>
                  <a:prstClr val="white"/>
                </a:solidFill>
                <a:latin typeface="MeodedPashut_OE Regular" pitchFamily="50" charset="-79"/>
                <a:cs typeface="MeodedPashut_OE Regular" pitchFamily="50" charset="-79"/>
              </a:rPr>
            </a:br>
            <a:r>
              <a:rPr lang="en-US" sz="2400" dirty="0">
                <a:solidFill>
                  <a:prstClr val="white"/>
                </a:solidFill>
                <a:latin typeface="MetaOT-Medi" pitchFamily="34" charset="0"/>
              </a:rPr>
              <a:t>Email</a:t>
            </a:r>
            <a:r>
              <a:rPr lang="en-US" sz="2400" dirty="0">
                <a:solidFill>
                  <a:prstClr val="white"/>
                </a:solidFill>
                <a:latin typeface="MeodedPashut_OE Regular" pitchFamily="50" charset="-79"/>
                <a:cs typeface="MeodedPashut_OE Regular" pitchFamily="50" charset="-79"/>
              </a:rPr>
              <a:t>: </a:t>
            </a:r>
            <a:r>
              <a:rPr lang="en-US" sz="2400" dirty="0">
                <a:solidFill>
                  <a:prstClr val="white"/>
                </a:solidFill>
                <a:latin typeface="MetaOT-Medi" pitchFamily="34" charset="0"/>
              </a:rPr>
              <a:t>avivamcg@avivamcg.com </a:t>
            </a:r>
            <a:br>
              <a:rPr lang="en-US" sz="2400" dirty="0">
                <a:solidFill>
                  <a:prstClr val="white"/>
                </a:solidFill>
                <a:latin typeface="MetaOT-Medi" pitchFamily="34" charset="0"/>
              </a:rPr>
            </a:br>
            <a:r>
              <a:rPr lang="he-IL" sz="2400">
                <a:solidFill>
                  <a:prstClr val="white"/>
                </a:solidFill>
                <a:latin typeface="MeodedPashut_OE Regular" pitchFamily="50" charset="-79"/>
                <a:cs typeface="MeodedPashut_OE Regular" pitchFamily="50" charset="-79"/>
              </a:rPr>
              <a:t>רחוב העבודה 27, ראש העין</a:t>
            </a:r>
            <a:r>
              <a:rPr lang="en-US" sz="2400" dirty="0">
                <a:solidFill>
                  <a:prstClr val="white"/>
                </a:solidFill>
                <a:latin typeface="MeodedPashut_OE Regular" pitchFamily="50" charset="-79"/>
                <a:cs typeface="MeodedPashut_OE Regular" pitchFamily="50" charset="-79"/>
              </a:rPr>
              <a:t>,</a:t>
            </a:r>
            <a:r>
              <a:rPr lang="he-IL" sz="2400">
                <a:solidFill>
                  <a:prstClr val="white"/>
                </a:solidFill>
                <a:latin typeface="MeodedPashut_OE Regular" pitchFamily="50" charset="-79"/>
                <a:cs typeface="MeodedPashut_OE Regular" pitchFamily="50" charset="-79"/>
              </a:rPr>
              <a:t> 48017</a:t>
            </a:r>
            <a:endParaRPr lang="en-US" sz="2400" dirty="0">
              <a:solidFill>
                <a:prstClr val="white"/>
              </a:solidFill>
              <a:latin typeface="MeodedPashut_OE Regular" pitchFamily="50" charset="-79"/>
              <a:cs typeface="MeodedPashut_OE Regular" pitchFamily="50" charset="-79"/>
            </a:endParaRPr>
          </a:p>
          <a:p>
            <a:pPr algn="ctr" defTabSz="913520">
              <a:lnSpc>
                <a:spcPts val="2300"/>
              </a:lnSpc>
              <a:defRPr/>
            </a:pPr>
            <a:r>
              <a:rPr lang="en-US" sz="2400" dirty="0">
                <a:solidFill>
                  <a:prstClr val="white"/>
                </a:solidFill>
                <a:latin typeface="MetaOT-Medi" pitchFamily="34" charset="0"/>
              </a:rPr>
              <a:t>www.avivamcg.com</a:t>
            </a:r>
            <a:endParaRPr lang="he-IL" sz="2400">
              <a:solidFill>
                <a:prstClr val="white"/>
              </a:solidFill>
              <a:latin typeface="MetaOT-Medi" pitchFamily="34" charset="0"/>
            </a:endParaRPr>
          </a:p>
        </p:txBody>
      </p:sp>
      <p:pic>
        <p:nvPicPr>
          <p:cNvPr id="9" name="Picture 2" descr="H:\לוגו ואייקונים\לוגו AVIV AMCG\לוגו אביב לבן.pn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484668" y="2927169"/>
            <a:ext cx="6174687" cy="100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3678236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695788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5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5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94608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+ blue sta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3" y="1772825"/>
            <a:ext cx="8102936" cy="4370809"/>
          </a:xfrm>
        </p:spPr>
        <p:txBody>
          <a:bodyPr/>
          <a:lstStyle>
            <a:lvl1pPr>
              <a:buFontTx/>
              <a:buBlip>
                <a:blip r:embed="rId2"/>
              </a:buBlip>
              <a:defRPr/>
            </a:lvl1pPr>
            <a:lvl2pPr>
              <a:buFontTx/>
              <a:buBlip>
                <a:blip r:embed="rId2"/>
              </a:buBlip>
              <a:defRPr/>
            </a:lvl2pPr>
            <a:lvl3pPr>
              <a:buFontTx/>
              <a:buBlip>
                <a:blip r:embed="rId2"/>
              </a:buBlip>
              <a:defRPr/>
            </a:lvl3pPr>
            <a:lvl4pPr>
              <a:buFontTx/>
              <a:buBlip>
                <a:blip r:embed="rId2"/>
              </a:buBlip>
              <a:defRPr/>
            </a:lvl4pPr>
            <a:lvl5pPr>
              <a:buFontTx/>
              <a:buBlip>
                <a:blip r:embed="rId2"/>
              </a:buBlip>
              <a:defRPr/>
            </a:lvl5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778098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+mn-lt"/>
              </a:defRPr>
            </a:lvl1pPr>
          </a:lstStyle>
          <a:p>
            <a:r>
              <a:rPr lang="he-IL"/>
              <a:t>לחץ כדי לערוך סגנון כותרת של תבנית בסיס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xmlns="" val="332143667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05790-5E1C-43DA-8F45-6E7B5429C925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2310771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D5102-A69B-40FB-8ADA-32E866DEF518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883726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1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C7C07-FEAB-426F-81A4-7CF4D0C1826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521517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052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AB6B3-86DE-4624-82E6-776CE232A5D3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802582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BCD76-033D-4473-9B08-E7FF206CA65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790784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AE49E1-F44A-4E8B-B148-BE42E88D3AD8}" type="datetime8">
              <a:rPr lang="he-IL" smtClean="0">
                <a:solidFill>
                  <a:srgbClr val="000000"/>
                </a:solidFill>
              </a:rPr>
              <a:pPr>
                <a:defRPr/>
              </a:pPr>
              <a:t>23 אוקטובר 17</a:t>
            </a:fld>
            <a:endParaRPr lang="he-IL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781347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D431B-2117-4222-8C67-D11CEED96F1C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302648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9" y="273058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0" y="1435108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2B07B-1D22-48BA-BD44-7F26F6A4427E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448285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A30D2-0D54-492D-AC1A-4D5F6549C63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964619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01D53-F398-4AEF-A6EF-90068E98C0F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59257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+ orange ar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3" y="1772825"/>
            <a:ext cx="8102936" cy="4370809"/>
          </a:xfrm>
        </p:spPr>
        <p:txBody>
          <a:bodyPr/>
          <a:lstStyle>
            <a:lvl1pPr>
              <a:buFontTx/>
              <a:buBlip>
                <a:blip r:embed="rId2"/>
              </a:buBlip>
              <a:defRPr/>
            </a:lvl1pPr>
            <a:lvl2pPr>
              <a:buFontTx/>
              <a:buBlip>
                <a:blip r:embed="rId2"/>
              </a:buBlip>
              <a:defRPr/>
            </a:lvl2pPr>
            <a:lvl3pPr>
              <a:buFontTx/>
              <a:buBlip>
                <a:blip r:embed="rId2"/>
              </a:buBlip>
              <a:defRPr/>
            </a:lvl3pPr>
            <a:lvl4pPr>
              <a:buFontTx/>
              <a:buBlip>
                <a:blip r:embed="rId2"/>
              </a:buBlip>
              <a:defRPr/>
            </a:lvl4pPr>
            <a:lvl5pPr>
              <a:buFontTx/>
              <a:buBlip>
                <a:blip r:embed="rId2"/>
              </a:buBlip>
              <a:defRPr/>
            </a:lvl5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778098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+mn-lt"/>
              </a:defRPr>
            </a:lvl1pPr>
          </a:lstStyle>
          <a:p>
            <a:r>
              <a:rPr lang="he-IL"/>
              <a:t>לחץ כדי לערוך סגנון כותרת של תבנית בסיס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xmlns="" val="2175643902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49" y="366713"/>
            <a:ext cx="1543051" cy="78009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10" y="366713"/>
            <a:ext cx="4476751" cy="78009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79344-D773-4ABE-82E8-9030A5E18B56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9898425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05790-5E1C-43DA-8F45-6E7B5429C925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0141630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D5102-A69B-40FB-8ADA-32E866DEF518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803400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1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C7C07-FEAB-426F-81A4-7CF4D0C1826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717250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05203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AB6B3-86DE-4624-82E6-776CE232A5D3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36472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BCD76-033D-4473-9B08-E7FF206CA65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976598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AE49E1-F44A-4E8B-B148-BE42E88D3AD8}" type="datetime8">
              <a:rPr lang="he-IL" smtClean="0">
                <a:solidFill>
                  <a:srgbClr val="000000"/>
                </a:solidFill>
              </a:rPr>
              <a:pPr>
                <a:defRPr/>
              </a:pPr>
              <a:t>23 אוקטובר 17</a:t>
            </a:fld>
            <a:endParaRPr lang="he-IL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6029819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D431B-2117-4222-8C67-D11CEED96F1C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225986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9" y="273058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0" y="1435108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2B07B-1D22-48BA-BD44-7F26F6A4427E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5803860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A30D2-0D54-492D-AC1A-4D5F6549C630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94640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image" Target="../media/image1.wmf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3.xml"/><Relationship Id="rId3" Type="http://schemas.openxmlformats.org/officeDocument/2006/relationships/slideLayout" Target="../slideLayouts/slideLayout148.xml"/><Relationship Id="rId7" Type="http://schemas.openxmlformats.org/officeDocument/2006/relationships/slideLayout" Target="../slideLayouts/slideLayout152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47.xml"/><Relationship Id="rId1" Type="http://schemas.openxmlformats.org/officeDocument/2006/relationships/slideLayout" Target="../slideLayouts/slideLayout146.xml"/><Relationship Id="rId6" Type="http://schemas.openxmlformats.org/officeDocument/2006/relationships/slideLayout" Target="../slideLayouts/slideLayout151.xml"/><Relationship Id="rId11" Type="http://schemas.openxmlformats.org/officeDocument/2006/relationships/slideLayout" Target="../slideLayouts/slideLayout156.xml"/><Relationship Id="rId5" Type="http://schemas.openxmlformats.org/officeDocument/2006/relationships/slideLayout" Target="../slideLayouts/slideLayout150.xml"/><Relationship Id="rId10" Type="http://schemas.openxmlformats.org/officeDocument/2006/relationships/slideLayout" Target="../slideLayouts/slideLayout155.xml"/><Relationship Id="rId4" Type="http://schemas.openxmlformats.org/officeDocument/2006/relationships/slideLayout" Target="../slideLayouts/slideLayout149.xml"/><Relationship Id="rId9" Type="http://schemas.openxmlformats.org/officeDocument/2006/relationships/slideLayout" Target="../slideLayouts/slideLayout154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4.xml"/><Relationship Id="rId3" Type="http://schemas.openxmlformats.org/officeDocument/2006/relationships/slideLayout" Target="../slideLayouts/slideLayout159.xml"/><Relationship Id="rId7" Type="http://schemas.openxmlformats.org/officeDocument/2006/relationships/slideLayout" Target="../slideLayouts/slideLayout163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58.xml"/><Relationship Id="rId1" Type="http://schemas.openxmlformats.org/officeDocument/2006/relationships/slideLayout" Target="../slideLayouts/slideLayout157.xml"/><Relationship Id="rId6" Type="http://schemas.openxmlformats.org/officeDocument/2006/relationships/slideLayout" Target="../slideLayouts/slideLayout162.xml"/><Relationship Id="rId11" Type="http://schemas.openxmlformats.org/officeDocument/2006/relationships/slideLayout" Target="../slideLayouts/slideLayout167.xml"/><Relationship Id="rId5" Type="http://schemas.openxmlformats.org/officeDocument/2006/relationships/slideLayout" Target="../slideLayouts/slideLayout161.xml"/><Relationship Id="rId10" Type="http://schemas.openxmlformats.org/officeDocument/2006/relationships/slideLayout" Target="../slideLayouts/slideLayout166.xml"/><Relationship Id="rId4" Type="http://schemas.openxmlformats.org/officeDocument/2006/relationships/slideLayout" Target="../slideLayouts/slideLayout160.xml"/><Relationship Id="rId9" Type="http://schemas.openxmlformats.org/officeDocument/2006/relationships/slideLayout" Target="../slideLayouts/slideLayout165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5.xml"/><Relationship Id="rId3" Type="http://schemas.openxmlformats.org/officeDocument/2006/relationships/slideLayout" Target="../slideLayouts/slideLayout170.xml"/><Relationship Id="rId7" Type="http://schemas.openxmlformats.org/officeDocument/2006/relationships/slideLayout" Target="../slideLayouts/slideLayout174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69.xml"/><Relationship Id="rId1" Type="http://schemas.openxmlformats.org/officeDocument/2006/relationships/slideLayout" Target="../slideLayouts/slideLayout168.xml"/><Relationship Id="rId6" Type="http://schemas.openxmlformats.org/officeDocument/2006/relationships/slideLayout" Target="../slideLayouts/slideLayout173.xml"/><Relationship Id="rId11" Type="http://schemas.openxmlformats.org/officeDocument/2006/relationships/slideLayout" Target="../slideLayouts/slideLayout178.xml"/><Relationship Id="rId5" Type="http://schemas.openxmlformats.org/officeDocument/2006/relationships/slideLayout" Target="../slideLayouts/slideLayout172.xml"/><Relationship Id="rId10" Type="http://schemas.openxmlformats.org/officeDocument/2006/relationships/slideLayout" Target="../slideLayouts/slideLayout177.xml"/><Relationship Id="rId4" Type="http://schemas.openxmlformats.org/officeDocument/2006/relationships/slideLayout" Target="../slideLayouts/slideLayout171.xml"/><Relationship Id="rId9" Type="http://schemas.openxmlformats.org/officeDocument/2006/relationships/slideLayout" Target="../slideLayouts/slideLayout176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6.xml"/><Relationship Id="rId13" Type="http://schemas.openxmlformats.org/officeDocument/2006/relationships/theme" Target="../theme/theme13.xml"/><Relationship Id="rId3" Type="http://schemas.openxmlformats.org/officeDocument/2006/relationships/slideLayout" Target="../slideLayouts/slideLayout181.xml"/><Relationship Id="rId7" Type="http://schemas.openxmlformats.org/officeDocument/2006/relationships/slideLayout" Target="../slideLayouts/slideLayout185.xml"/><Relationship Id="rId12" Type="http://schemas.openxmlformats.org/officeDocument/2006/relationships/slideLayout" Target="../slideLayouts/slideLayout190.xml"/><Relationship Id="rId2" Type="http://schemas.openxmlformats.org/officeDocument/2006/relationships/slideLayout" Target="../slideLayouts/slideLayout180.xml"/><Relationship Id="rId1" Type="http://schemas.openxmlformats.org/officeDocument/2006/relationships/slideLayout" Target="../slideLayouts/slideLayout179.xml"/><Relationship Id="rId6" Type="http://schemas.openxmlformats.org/officeDocument/2006/relationships/slideLayout" Target="../slideLayouts/slideLayout184.xml"/><Relationship Id="rId11" Type="http://schemas.openxmlformats.org/officeDocument/2006/relationships/slideLayout" Target="../slideLayouts/slideLayout189.xml"/><Relationship Id="rId5" Type="http://schemas.openxmlformats.org/officeDocument/2006/relationships/slideLayout" Target="../slideLayouts/slideLayout183.xml"/><Relationship Id="rId10" Type="http://schemas.openxmlformats.org/officeDocument/2006/relationships/slideLayout" Target="../slideLayouts/slideLayout188.xml"/><Relationship Id="rId4" Type="http://schemas.openxmlformats.org/officeDocument/2006/relationships/slideLayout" Target="../slideLayouts/slideLayout182.xml"/><Relationship Id="rId9" Type="http://schemas.openxmlformats.org/officeDocument/2006/relationships/slideLayout" Target="../slideLayouts/slideLayout187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8.xml"/><Relationship Id="rId3" Type="http://schemas.openxmlformats.org/officeDocument/2006/relationships/slideLayout" Target="../slideLayouts/slideLayout193.xml"/><Relationship Id="rId7" Type="http://schemas.openxmlformats.org/officeDocument/2006/relationships/slideLayout" Target="../slideLayouts/slideLayout197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92.xml"/><Relationship Id="rId1" Type="http://schemas.openxmlformats.org/officeDocument/2006/relationships/slideLayout" Target="../slideLayouts/slideLayout191.xml"/><Relationship Id="rId6" Type="http://schemas.openxmlformats.org/officeDocument/2006/relationships/slideLayout" Target="../slideLayouts/slideLayout196.xml"/><Relationship Id="rId11" Type="http://schemas.openxmlformats.org/officeDocument/2006/relationships/slideLayout" Target="../slideLayouts/slideLayout201.xml"/><Relationship Id="rId5" Type="http://schemas.openxmlformats.org/officeDocument/2006/relationships/slideLayout" Target="../slideLayouts/slideLayout195.xml"/><Relationship Id="rId10" Type="http://schemas.openxmlformats.org/officeDocument/2006/relationships/slideLayout" Target="../slideLayouts/slideLayout200.xml"/><Relationship Id="rId4" Type="http://schemas.openxmlformats.org/officeDocument/2006/relationships/slideLayout" Target="../slideLayouts/slideLayout194.xml"/><Relationship Id="rId9" Type="http://schemas.openxmlformats.org/officeDocument/2006/relationships/slideLayout" Target="../slideLayouts/slideLayout199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9.xml"/><Relationship Id="rId3" Type="http://schemas.openxmlformats.org/officeDocument/2006/relationships/slideLayout" Target="../slideLayouts/slideLayout204.xml"/><Relationship Id="rId7" Type="http://schemas.openxmlformats.org/officeDocument/2006/relationships/slideLayout" Target="../slideLayouts/slideLayout208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203.xml"/><Relationship Id="rId1" Type="http://schemas.openxmlformats.org/officeDocument/2006/relationships/slideLayout" Target="../slideLayouts/slideLayout202.xml"/><Relationship Id="rId6" Type="http://schemas.openxmlformats.org/officeDocument/2006/relationships/slideLayout" Target="../slideLayouts/slideLayout207.xml"/><Relationship Id="rId11" Type="http://schemas.openxmlformats.org/officeDocument/2006/relationships/slideLayout" Target="../slideLayouts/slideLayout212.xml"/><Relationship Id="rId5" Type="http://schemas.openxmlformats.org/officeDocument/2006/relationships/slideLayout" Target="../slideLayouts/slideLayout206.xml"/><Relationship Id="rId10" Type="http://schemas.openxmlformats.org/officeDocument/2006/relationships/slideLayout" Target="../slideLayouts/slideLayout211.xml"/><Relationship Id="rId4" Type="http://schemas.openxmlformats.org/officeDocument/2006/relationships/slideLayout" Target="../slideLayouts/slideLayout205.xml"/><Relationship Id="rId9" Type="http://schemas.openxmlformats.org/officeDocument/2006/relationships/slideLayout" Target="../slideLayouts/slideLayout210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0.xml"/><Relationship Id="rId3" Type="http://schemas.openxmlformats.org/officeDocument/2006/relationships/slideLayout" Target="../slideLayouts/slideLayout215.xml"/><Relationship Id="rId7" Type="http://schemas.openxmlformats.org/officeDocument/2006/relationships/slideLayout" Target="../slideLayouts/slideLayout219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214.xml"/><Relationship Id="rId1" Type="http://schemas.openxmlformats.org/officeDocument/2006/relationships/slideLayout" Target="../slideLayouts/slideLayout213.xml"/><Relationship Id="rId6" Type="http://schemas.openxmlformats.org/officeDocument/2006/relationships/slideLayout" Target="../slideLayouts/slideLayout218.xml"/><Relationship Id="rId11" Type="http://schemas.openxmlformats.org/officeDocument/2006/relationships/slideLayout" Target="../slideLayouts/slideLayout223.xml"/><Relationship Id="rId5" Type="http://schemas.openxmlformats.org/officeDocument/2006/relationships/slideLayout" Target="../slideLayouts/slideLayout217.xml"/><Relationship Id="rId10" Type="http://schemas.openxmlformats.org/officeDocument/2006/relationships/slideLayout" Target="../slideLayouts/slideLayout222.xml"/><Relationship Id="rId4" Type="http://schemas.openxmlformats.org/officeDocument/2006/relationships/slideLayout" Target="../slideLayouts/slideLayout216.xml"/><Relationship Id="rId9" Type="http://schemas.openxmlformats.org/officeDocument/2006/relationships/slideLayout" Target="../slideLayouts/slideLayout221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1.xml"/><Relationship Id="rId3" Type="http://schemas.openxmlformats.org/officeDocument/2006/relationships/slideLayout" Target="../slideLayouts/slideLayout226.xml"/><Relationship Id="rId7" Type="http://schemas.openxmlformats.org/officeDocument/2006/relationships/slideLayout" Target="../slideLayouts/slideLayout230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225.xml"/><Relationship Id="rId1" Type="http://schemas.openxmlformats.org/officeDocument/2006/relationships/slideLayout" Target="../slideLayouts/slideLayout224.xml"/><Relationship Id="rId6" Type="http://schemas.openxmlformats.org/officeDocument/2006/relationships/slideLayout" Target="../slideLayouts/slideLayout229.xml"/><Relationship Id="rId11" Type="http://schemas.openxmlformats.org/officeDocument/2006/relationships/slideLayout" Target="../slideLayouts/slideLayout234.xml"/><Relationship Id="rId5" Type="http://schemas.openxmlformats.org/officeDocument/2006/relationships/slideLayout" Target="../slideLayouts/slideLayout228.xml"/><Relationship Id="rId10" Type="http://schemas.openxmlformats.org/officeDocument/2006/relationships/slideLayout" Target="../slideLayouts/slideLayout233.xml"/><Relationship Id="rId4" Type="http://schemas.openxmlformats.org/officeDocument/2006/relationships/slideLayout" Target="../slideLayouts/slideLayout227.xml"/><Relationship Id="rId9" Type="http://schemas.openxmlformats.org/officeDocument/2006/relationships/slideLayout" Target="../slideLayouts/slideLayout232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2.xml"/><Relationship Id="rId3" Type="http://schemas.openxmlformats.org/officeDocument/2006/relationships/slideLayout" Target="../slideLayouts/slideLayout237.xml"/><Relationship Id="rId7" Type="http://schemas.openxmlformats.org/officeDocument/2006/relationships/slideLayout" Target="../slideLayouts/slideLayout241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236.xml"/><Relationship Id="rId1" Type="http://schemas.openxmlformats.org/officeDocument/2006/relationships/slideLayout" Target="../slideLayouts/slideLayout235.xml"/><Relationship Id="rId6" Type="http://schemas.openxmlformats.org/officeDocument/2006/relationships/slideLayout" Target="../slideLayouts/slideLayout240.xml"/><Relationship Id="rId11" Type="http://schemas.openxmlformats.org/officeDocument/2006/relationships/slideLayout" Target="../slideLayouts/slideLayout245.xml"/><Relationship Id="rId5" Type="http://schemas.openxmlformats.org/officeDocument/2006/relationships/slideLayout" Target="../slideLayouts/slideLayout239.xml"/><Relationship Id="rId10" Type="http://schemas.openxmlformats.org/officeDocument/2006/relationships/slideLayout" Target="../slideLayouts/slideLayout244.xml"/><Relationship Id="rId4" Type="http://schemas.openxmlformats.org/officeDocument/2006/relationships/slideLayout" Target="../slideLayouts/slideLayout238.xml"/><Relationship Id="rId9" Type="http://schemas.openxmlformats.org/officeDocument/2006/relationships/slideLayout" Target="../slideLayouts/slideLayout243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3.xml"/><Relationship Id="rId3" Type="http://schemas.openxmlformats.org/officeDocument/2006/relationships/slideLayout" Target="../slideLayouts/slideLayout248.xml"/><Relationship Id="rId7" Type="http://schemas.openxmlformats.org/officeDocument/2006/relationships/slideLayout" Target="../slideLayouts/slideLayout252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47.xml"/><Relationship Id="rId1" Type="http://schemas.openxmlformats.org/officeDocument/2006/relationships/slideLayout" Target="../slideLayouts/slideLayout246.xml"/><Relationship Id="rId6" Type="http://schemas.openxmlformats.org/officeDocument/2006/relationships/slideLayout" Target="../slideLayouts/slideLayout251.xml"/><Relationship Id="rId11" Type="http://schemas.openxmlformats.org/officeDocument/2006/relationships/slideLayout" Target="../slideLayouts/slideLayout256.xml"/><Relationship Id="rId5" Type="http://schemas.openxmlformats.org/officeDocument/2006/relationships/slideLayout" Target="../slideLayouts/slideLayout250.xml"/><Relationship Id="rId10" Type="http://schemas.openxmlformats.org/officeDocument/2006/relationships/slideLayout" Target="../slideLayouts/slideLayout255.xml"/><Relationship Id="rId4" Type="http://schemas.openxmlformats.org/officeDocument/2006/relationships/slideLayout" Target="../slideLayouts/slideLayout249.xml"/><Relationship Id="rId9" Type="http://schemas.openxmlformats.org/officeDocument/2006/relationships/slideLayout" Target="../slideLayouts/slideLayout25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3" Type="http://schemas.openxmlformats.org/officeDocument/2006/relationships/slideLayout" Target="../slideLayouts/slideLayout57.xml"/><Relationship Id="rId7" Type="http://schemas.openxmlformats.org/officeDocument/2006/relationships/slideLayout" Target="../slideLayouts/slideLayout6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5" Type="http://schemas.openxmlformats.org/officeDocument/2006/relationships/slideLayout" Target="../slideLayouts/slideLayout59.xml"/><Relationship Id="rId10" Type="http://schemas.openxmlformats.org/officeDocument/2006/relationships/slideLayout" Target="../slideLayouts/slideLayout64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4.xml"/><Relationship Id="rId13" Type="http://schemas.openxmlformats.org/officeDocument/2006/relationships/slideLayout" Target="../slideLayouts/slideLayout269.xml"/><Relationship Id="rId3" Type="http://schemas.openxmlformats.org/officeDocument/2006/relationships/slideLayout" Target="../slideLayouts/slideLayout259.xml"/><Relationship Id="rId7" Type="http://schemas.openxmlformats.org/officeDocument/2006/relationships/slideLayout" Target="../slideLayouts/slideLayout263.xml"/><Relationship Id="rId12" Type="http://schemas.openxmlformats.org/officeDocument/2006/relationships/slideLayout" Target="../slideLayouts/slideLayout268.xml"/><Relationship Id="rId17" Type="http://schemas.openxmlformats.org/officeDocument/2006/relationships/image" Target="../media/image78.png"/><Relationship Id="rId2" Type="http://schemas.openxmlformats.org/officeDocument/2006/relationships/slideLayout" Target="../slideLayouts/slideLayout258.xml"/><Relationship Id="rId16" Type="http://schemas.openxmlformats.org/officeDocument/2006/relationships/theme" Target="../theme/theme20.xml"/><Relationship Id="rId1" Type="http://schemas.openxmlformats.org/officeDocument/2006/relationships/slideLayout" Target="../slideLayouts/slideLayout257.xml"/><Relationship Id="rId6" Type="http://schemas.openxmlformats.org/officeDocument/2006/relationships/slideLayout" Target="../slideLayouts/slideLayout262.xml"/><Relationship Id="rId11" Type="http://schemas.openxmlformats.org/officeDocument/2006/relationships/slideLayout" Target="../slideLayouts/slideLayout267.xml"/><Relationship Id="rId5" Type="http://schemas.openxmlformats.org/officeDocument/2006/relationships/slideLayout" Target="../slideLayouts/slideLayout261.xml"/><Relationship Id="rId15" Type="http://schemas.openxmlformats.org/officeDocument/2006/relationships/slideLayout" Target="../slideLayouts/slideLayout271.xml"/><Relationship Id="rId10" Type="http://schemas.openxmlformats.org/officeDocument/2006/relationships/slideLayout" Target="../slideLayouts/slideLayout266.xml"/><Relationship Id="rId4" Type="http://schemas.openxmlformats.org/officeDocument/2006/relationships/slideLayout" Target="../slideLayouts/slideLayout260.xml"/><Relationship Id="rId9" Type="http://schemas.openxmlformats.org/officeDocument/2006/relationships/slideLayout" Target="../slideLayouts/slideLayout265.xml"/><Relationship Id="rId14" Type="http://schemas.openxmlformats.org/officeDocument/2006/relationships/slideLayout" Target="../slideLayouts/slideLayout270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9.xml"/><Relationship Id="rId3" Type="http://schemas.openxmlformats.org/officeDocument/2006/relationships/slideLayout" Target="../slideLayouts/slideLayout274.xml"/><Relationship Id="rId7" Type="http://schemas.openxmlformats.org/officeDocument/2006/relationships/slideLayout" Target="../slideLayouts/slideLayout278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73.xml"/><Relationship Id="rId1" Type="http://schemas.openxmlformats.org/officeDocument/2006/relationships/slideLayout" Target="../slideLayouts/slideLayout272.xml"/><Relationship Id="rId6" Type="http://schemas.openxmlformats.org/officeDocument/2006/relationships/slideLayout" Target="../slideLayouts/slideLayout277.xml"/><Relationship Id="rId11" Type="http://schemas.openxmlformats.org/officeDocument/2006/relationships/slideLayout" Target="../slideLayouts/slideLayout282.xml"/><Relationship Id="rId5" Type="http://schemas.openxmlformats.org/officeDocument/2006/relationships/slideLayout" Target="../slideLayouts/slideLayout276.xml"/><Relationship Id="rId10" Type="http://schemas.openxmlformats.org/officeDocument/2006/relationships/slideLayout" Target="../slideLayouts/slideLayout281.xml"/><Relationship Id="rId4" Type="http://schemas.openxmlformats.org/officeDocument/2006/relationships/slideLayout" Target="../slideLayouts/slideLayout275.xml"/><Relationship Id="rId9" Type="http://schemas.openxmlformats.org/officeDocument/2006/relationships/slideLayout" Target="../slideLayouts/slideLayout280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0.xml"/><Relationship Id="rId3" Type="http://schemas.openxmlformats.org/officeDocument/2006/relationships/slideLayout" Target="../slideLayouts/slideLayout285.xml"/><Relationship Id="rId7" Type="http://schemas.openxmlformats.org/officeDocument/2006/relationships/slideLayout" Target="../slideLayouts/slideLayout289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84.xml"/><Relationship Id="rId1" Type="http://schemas.openxmlformats.org/officeDocument/2006/relationships/slideLayout" Target="../slideLayouts/slideLayout283.xml"/><Relationship Id="rId6" Type="http://schemas.openxmlformats.org/officeDocument/2006/relationships/slideLayout" Target="../slideLayouts/slideLayout288.xml"/><Relationship Id="rId11" Type="http://schemas.openxmlformats.org/officeDocument/2006/relationships/slideLayout" Target="../slideLayouts/slideLayout293.xml"/><Relationship Id="rId5" Type="http://schemas.openxmlformats.org/officeDocument/2006/relationships/slideLayout" Target="../slideLayouts/slideLayout287.xml"/><Relationship Id="rId10" Type="http://schemas.openxmlformats.org/officeDocument/2006/relationships/slideLayout" Target="../slideLayouts/slideLayout292.xml"/><Relationship Id="rId4" Type="http://schemas.openxmlformats.org/officeDocument/2006/relationships/slideLayout" Target="../slideLayouts/slideLayout286.xml"/><Relationship Id="rId9" Type="http://schemas.openxmlformats.org/officeDocument/2006/relationships/slideLayout" Target="../slideLayouts/slideLayout29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.xml"/><Relationship Id="rId13" Type="http://schemas.openxmlformats.org/officeDocument/2006/relationships/slideLayout" Target="../slideLayouts/slideLayout78.xml"/><Relationship Id="rId3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2.xml"/><Relationship Id="rId12" Type="http://schemas.openxmlformats.org/officeDocument/2006/relationships/slideLayout" Target="../slideLayouts/slideLayout77.xml"/><Relationship Id="rId2" Type="http://schemas.openxmlformats.org/officeDocument/2006/relationships/slideLayout" Target="../slideLayouts/slideLayout67.xml"/><Relationship Id="rId16" Type="http://schemas.openxmlformats.org/officeDocument/2006/relationships/image" Target="../media/image78.png"/><Relationship Id="rId1" Type="http://schemas.openxmlformats.org/officeDocument/2006/relationships/slideLayout" Target="../slideLayouts/slideLayout66.xml"/><Relationship Id="rId6" Type="http://schemas.openxmlformats.org/officeDocument/2006/relationships/slideLayout" Target="../slideLayouts/slideLayout71.xml"/><Relationship Id="rId11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0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75.xml"/><Relationship Id="rId4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4.xml"/><Relationship Id="rId14" Type="http://schemas.openxmlformats.org/officeDocument/2006/relationships/slideLayout" Target="../slideLayouts/slideLayout7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8.xml"/><Relationship Id="rId3" Type="http://schemas.openxmlformats.org/officeDocument/2006/relationships/slideLayout" Target="../slideLayouts/slideLayout93.xml"/><Relationship Id="rId7" Type="http://schemas.openxmlformats.org/officeDocument/2006/relationships/slideLayout" Target="../slideLayouts/slideLayout97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92.xml"/><Relationship Id="rId1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6.xml"/><Relationship Id="rId11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95.xml"/><Relationship Id="rId10" Type="http://schemas.openxmlformats.org/officeDocument/2006/relationships/slideLayout" Target="../slideLayouts/slideLayout100.xml"/><Relationship Id="rId4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9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9.xml"/><Relationship Id="rId3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108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103.xml"/><Relationship Id="rId1" Type="http://schemas.openxmlformats.org/officeDocument/2006/relationships/slideLayout" Target="../slideLayouts/slideLayout102.xml"/><Relationship Id="rId6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2.xml"/><Relationship Id="rId5" Type="http://schemas.openxmlformats.org/officeDocument/2006/relationships/slideLayout" Target="../slideLayouts/slideLayout106.xml"/><Relationship Id="rId10" Type="http://schemas.openxmlformats.org/officeDocument/2006/relationships/slideLayout" Target="../slideLayouts/slideLayout111.xml"/><Relationship Id="rId4" Type="http://schemas.openxmlformats.org/officeDocument/2006/relationships/slideLayout" Target="../slideLayouts/slideLayout105.xml"/><Relationship Id="rId9" Type="http://schemas.openxmlformats.org/officeDocument/2006/relationships/slideLayout" Target="../slideLayouts/slideLayout110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0.xml"/><Relationship Id="rId3" Type="http://schemas.openxmlformats.org/officeDocument/2006/relationships/slideLayout" Target="../slideLayouts/slideLayout115.xml"/><Relationship Id="rId7" Type="http://schemas.openxmlformats.org/officeDocument/2006/relationships/slideLayout" Target="../slideLayouts/slideLayout119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114.xml"/><Relationship Id="rId1" Type="http://schemas.openxmlformats.org/officeDocument/2006/relationships/slideLayout" Target="../slideLayouts/slideLayout113.xml"/><Relationship Id="rId6" Type="http://schemas.openxmlformats.org/officeDocument/2006/relationships/slideLayout" Target="../slideLayouts/slideLayout118.xml"/><Relationship Id="rId11" Type="http://schemas.openxmlformats.org/officeDocument/2006/relationships/slideLayout" Target="../slideLayouts/slideLayout123.xml"/><Relationship Id="rId5" Type="http://schemas.openxmlformats.org/officeDocument/2006/relationships/slideLayout" Target="../slideLayouts/slideLayout117.xml"/><Relationship Id="rId10" Type="http://schemas.openxmlformats.org/officeDocument/2006/relationships/slideLayout" Target="../slideLayouts/slideLayout122.xml"/><Relationship Id="rId4" Type="http://schemas.openxmlformats.org/officeDocument/2006/relationships/slideLayout" Target="../slideLayouts/slideLayout116.xml"/><Relationship Id="rId9" Type="http://schemas.openxmlformats.org/officeDocument/2006/relationships/slideLayout" Target="../slideLayouts/slideLayout121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1.xml"/><Relationship Id="rId3" Type="http://schemas.openxmlformats.org/officeDocument/2006/relationships/slideLayout" Target="../slideLayouts/slideLayout126.xml"/><Relationship Id="rId7" Type="http://schemas.openxmlformats.org/officeDocument/2006/relationships/slideLayout" Target="../slideLayouts/slideLayout130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125.xml"/><Relationship Id="rId1" Type="http://schemas.openxmlformats.org/officeDocument/2006/relationships/slideLayout" Target="../slideLayouts/slideLayout124.xml"/><Relationship Id="rId6" Type="http://schemas.openxmlformats.org/officeDocument/2006/relationships/slideLayout" Target="../slideLayouts/slideLayout129.xml"/><Relationship Id="rId11" Type="http://schemas.openxmlformats.org/officeDocument/2006/relationships/slideLayout" Target="../slideLayouts/slideLayout134.xml"/><Relationship Id="rId5" Type="http://schemas.openxmlformats.org/officeDocument/2006/relationships/slideLayout" Target="../slideLayouts/slideLayout128.xml"/><Relationship Id="rId10" Type="http://schemas.openxmlformats.org/officeDocument/2006/relationships/slideLayout" Target="../slideLayouts/slideLayout133.xml"/><Relationship Id="rId4" Type="http://schemas.openxmlformats.org/officeDocument/2006/relationships/slideLayout" Target="../slideLayouts/slideLayout127.xml"/><Relationship Id="rId9" Type="http://schemas.openxmlformats.org/officeDocument/2006/relationships/slideLayout" Target="../slideLayouts/slideLayout132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2.xml"/><Relationship Id="rId3" Type="http://schemas.openxmlformats.org/officeDocument/2006/relationships/slideLayout" Target="../slideLayouts/slideLayout137.xml"/><Relationship Id="rId7" Type="http://schemas.openxmlformats.org/officeDocument/2006/relationships/slideLayout" Target="../slideLayouts/slideLayout141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136.xml"/><Relationship Id="rId1" Type="http://schemas.openxmlformats.org/officeDocument/2006/relationships/slideLayout" Target="../slideLayouts/slideLayout135.xml"/><Relationship Id="rId6" Type="http://schemas.openxmlformats.org/officeDocument/2006/relationships/slideLayout" Target="../slideLayouts/slideLayout140.xml"/><Relationship Id="rId11" Type="http://schemas.openxmlformats.org/officeDocument/2006/relationships/slideLayout" Target="../slideLayouts/slideLayout145.xml"/><Relationship Id="rId5" Type="http://schemas.openxmlformats.org/officeDocument/2006/relationships/slideLayout" Target="../slideLayouts/slideLayout139.xml"/><Relationship Id="rId10" Type="http://schemas.openxmlformats.org/officeDocument/2006/relationships/slideLayout" Target="../slideLayouts/slideLayout144.xml"/><Relationship Id="rId4" Type="http://schemas.openxmlformats.org/officeDocument/2006/relationships/slideLayout" Target="../slideLayouts/slideLayout138.xml"/><Relationship Id="rId9" Type="http://schemas.openxmlformats.org/officeDocument/2006/relationships/slideLayout" Target="../slideLayouts/slideLayout1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8" descr="logo aviv"/>
          <p:cNvPicPr>
            <a:picLocks noChangeAspect="1" noChangeArrowheads="1"/>
          </p:cNvPicPr>
          <p:nvPr/>
        </p:nvPicPr>
        <p:blipFill>
          <a:blip r:embed="rId56" cstate="print"/>
          <a:srcRect/>
          <a:stretch>
            <a:fillRect/>
          </a:stretch>
        </p:blipFill>
        <p:spPr bwMode="auto">
          <a:xfrm>
            <a:off x="7095426" y="6275447"/>
            <a:ext cx="1778977" cy="382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1018174" y="6361629"/>
            <a:ext cx="40267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fld id="{D6A910FD-0C8A-4163-9295-3C7F14D90DCB}" type="slidenum">
              <a:rPr lang="he-IL" sz="1400">
                <a:solidFill>
                  <a:srgbClr val="058194"/>
                </a:solidFill>
              </a:rPr>
              <a:pPr>
                <a:defRPr/>
              </a:pPr>
              <a:t>‹#›</a:t>
            </a:fld>
            <a:endParaRPr lang="en-US" sz="1400" dirty="0">
              <a:solidFill>
                <a:srgbClr val="058194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251523" y="836712"/>
            <a:ext cx="8739692" cy="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084A8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xmlns="" val="93319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700" r:id="rId36"/>
    <p:sldLayoutId id="2147483702" r:id="rId37"/>
    <p:sldLayoutId id="2147483703" r:id="rId38"/>
    <p:sldLayoutId id="2147483705" r:id="rId39"/>
    <p:sldLayoutId id="2147483706" r:id="rId40"/>
    <p:sldLayoutId id="2147483707" r:id="rId41"/>
    <p:sldLayoutId id="2147483709" r:id="rId42"/>
    <p:sldLayoutId id="2147483710" r:id="rId43"/>
    <p:sldLayoutId id="2147483728" r:id="rId44"/>
    <p:sldLayoutId id="2147483741" r:id="rId45"/>
    <p:sldLayoutId id="2147483744" r:id="rId46"/>
    <p:sldLayoutId id="2147483746" r:id="rId47"/>
    <p:sldLayoutId id="2147483748" r:id="rId48"/>
    <p:sldLayoutId id="2147483751" r:id="rId49"/>
    <p:sldLayoutId id="2147483752" r:id="rId50"/>
    <p:sldLayoutId id="2147483755" r:id="rId51"/>
    <p:sldLayoutId id="2147483756" r:id="rId52"/>
    <p:sldLayoutId id="2147483759" r:id="rId53"/>
    <p:sldLayoutId id="2147483760" r:id="rId54"/>
  </p:sldLayoutIdLst>
  <p:txStyles>
    <p:titleStyle>
      <a:lvl1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Meoded-Pashut_OE Black"/>
          <a:cs typeface="+mj-cs"/>
        </a:defRPr>
      </a:lvl1pPr>
      <a:lvl2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eoded-Pashut_OE Black" pitchFamily="2" charset="-79"/>
          <a:ea typeface="Meoded-Pashut_OE Black"/>
          <a:cs typeface="Meoded-Pashut_OE Black" pitchFamily="2" charset="-79"/>
        </a:defRPr>
      </a:lvl2pPr>
      <a:lvl3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eoded-Pashut_OE Black" pitchFamily="2" charset="-79"/>
          <a:ea typeface="Meoded-Pashut_OE Black"/>
          <a:cs typeface="Meoded-Pashut_OE Black" pitchFamily="2" charset="-79"/>
        </a:defRPr>
      </a:lvl3pPr>
      <a:lvl4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eoded-Pashut_OE Black" pitchFamily="2" charset="-79"/>
          <a:ea typeface="Meoded-Pashut_OE Black"/>
          <a:cs typeface="Meoded-Pashut_OE Black" pitchFamily="2" charset="-79"/>
        </a:defRPr>
      </a:lvl4pPr>
      <a:lvl5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eoded-Pashut_OE Black" pitchFamily="2" charset="-79"/>
          <a:ea typeface="Meoded-Pashut_OE Black"/>
          <a:cs typeface="Meoded-Pashut_OE Black" pitchFamily="2" charset="-79"/>
        </a:defRPr>
      </a:lvl5pPr>
      <a:lvl6pPr marL="4572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eoded-Pashut_OE Black" pitchFamily="2" charset="-79"/>
          <a:cs typeface="Meoded-Pashut_OE Black" pitchFamily="2" charset="-79"/>
        </a:defRPr>
      </a:lvl6pPr>
      <a:lvl7pPr marL="9144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eoded-Pashut_OE Black" pitchFamily="2" charset="-79"/>
          <a:cs typeface="Meoded-Pashut_OE Black" pitchFamily="2" charset="-79"/>
        </a:defRPr>
      </a:lvl7pPr>
      <a:lvl8pPr marL="13716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eoded-Pashut_OE Black" pitchFamily="2" charset="-79"/>
          <a:cs typeface="Meoded-Pashut_OE Black" pitchFamily="2" charset="-79"/>
        </a:defRPr>
      </a:lvl8pPr>
      <a:lvl9pPr marL="18288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eoded-Pashut_OE Black" pitchFamily="2" charset="-79"/>
          <a:cs typeface="Meoded-Pashut_OE Black" pitchFamily="2" charset="-79"/>
        </a:defRPr>
      </a:lvl9pPr>
    </p:titleStyle>
    <p:bodyStyle>
      <a:lvl1pPr marL="342900" indent="-342900" algn="r" rtl="1" eaLnBrk="1" fontAlgn="base" hangingPunct="1">
        <a:spcBef>
          <a:spcPct val="20000"/>
        </a:spcBef>
        <a:spcAft>
          <a:spcPct val="0"/>
        </a:spcAft>
        <a:buClr>
          <a:srgbClr val="058194"/>
        </a:buClr>
        <a:buChar char="•"/>
        <a:defRPr sz="3200">
          <a:solidFill>
            <a:srgbClr val="1C0900"/>
          </a:solidFill>
          <a:latin typeface="+mn-lt"/>
          <a:ea typeface="+mn-ea"/>
          <a:cs typeface="+mn-cs"/>
        </a:defRPr>
      </a:lvl1pPr>
      <a:lvl2pPr marL="742950" indent="-285750" algn="r" rtl="1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7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88DDDB-3131-4703-A48F-96EDFDEC479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7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0984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1" r:id="rId1"/>
    <p:sldLayoutId id="2147483862" r:id="rId2"/>
    <p:sldLayoutId id="2147483863" r:id="rId3"/>
    <p:sldLayoutId id="2147483864" r:id="rId4"/>
    <p:sldLayoutId id="2147483865" r:id="rId5"/>
    <p:sldLayoutId id="2147483866" r:id="rId6"/>
    <p:sldLayoutId id="2147483867" r:id="rId7"/>
    <p:sldLayoutId id="2147483868" r:id="rId8"/>
    <p:sldLayoutId id="2147483869" r:id="rId9"/>
    <p:sldLayoutId id="2147483870" r:id="rId10"/>
    <p:sldLayoutId id="2147483871" r:id="rId11"/>
  </p:sldLayoutIdLst>
  <p:hf sldNum="0" hdr="0" ft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7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88DDDB-3131-4703-A48F-96EDFDEC479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7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4628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3" r:id="rId1"/>
    <p:sldLayoutId id="2147483874" r:id="rId2"/>
    <p:sldLayoutId id="2147483875" r:id="rId3"/>
    <p:sldLayoutId id="2147483876" r:id="rId4"/>
    <p:sldLayoutId id="2147483877" r:id="rId5"/>
    <p:sldLayoutId id="2147483878" r:id="rId6"/>
    <p:sldLayoutId id="2147483879" r:id="rId7"/>
    <p:sldLayoutId id="2147483880" r:id="rId8"/>
    <p:sldLayoutId id="2147483881" r:id="rId9"/>
    <p:sldLayoutId id="2147483882" r:id="rId10"/>
    <p:sldLayoutId id="2147483883" r:id="rId11"/>
  </p:sldLayoutIdLst>
  <p:hf sldNum="0" hdr="0" ft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7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88DDDB-3131-4703-A48F-96EDFDEC479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7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9261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5" r:id="rId1"/>
    <p:sldLayoutId id="2147483886" r:id="rId2"/>
    <p:sldLayoutId id="2147483887" r:id="rId3"/>
    <p:sldLayoutId id="2147483888" r:id="rId4"/>
    <p:sldLayoutId id="2147483889" r:id="rId5"/>
    <p:sldLayoutId id="2147483890" r:id="rId6"/>
    <p:sldLayoutId id="2147483891" r:id="rId7"/>
    <p:sldLayoutId id="2147483892" r:id="rId8"/>
    <p:sldLayoutId id="2147483893" r:id="rId9"/>
    <p:sldLayoutId id="2147483894" r:id="rId10"/>
    <p:sldLayoutId id="2147483895" r:id="rId11"/>
  </p:sldLayoutIdLst>
  <p:hf sldNum="0" hdr="0" ft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7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88DDDB-3131-4703-A48F-96EDFDEC479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7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7793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7" r:id="rId1"/>
    <p:sldLayoutId id="2147483898" r:id="rId2"/>
    <p:sldLayoutId id="2147483899" r:id="rId3"/>
    <p:sldLayoutId id="2147483900" r:id="rId4"/>
    <p:sldLayoutId id="2147483901" r:id="rId5"/>
    <p:sldLayoutId id="2147483902" r:id="rId6"/>
    <p:sldLayoutId id="2147483903" r:id="rId7"/>
    <p:sldLayoutId id="2147483904" r:id="rId8"/>
    <p:sldLayoutId id="2147483905" r:id="rId9"/>
    <p:sldLayoutId id="2147483906" r:id="rId10"/>
    <p:sldLayoutId id="2147483907" r:id="rId11"/>
    <p:sldLayoutId id="2147484034" r:id="rId12"/>
  </p:sldLayoutIdLst>
  <p:hf sldNum="0" hdr="0" ft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7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88DDDB-3131-4703-A48F-96EDFDEC479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7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5374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9" r:id="rId1"/>
    <p:sldLayoutId id="2147483910" r:id="rId2"/>
    <p:sldLayoutId id="2147483911" r:id="rId3"/>
    <p:sldLayoutId id="2147483912" r:id="rId4"/>
    <p:sldLayoutId id="2147483913" r:id="rId5"/>
    <p:sldLayoutId id="2147483914" r:id="rId6"/>
    <p:sldLayoutId id="2147483915" r:id="rId7"/>
    <p:sldLayoutId id="2147483916" r:id="rId8"/>
    <p:sldLayoutId id="2147483917" r:id="rId9"/>
    <p:sldLayoutId id="2147483918" r:id="rId10"/>
    <p:sldLayoutId id="2147483919" r:id="rId11"/>
  </p:sldLayoutIdLst>
  <p:hf sldNum="0" hdr="0" ft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7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88DDDB-3131-4703-A48F-96EDFDEC479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7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8832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1" r:id="rId1"/>
    <p:sldLayoutId id="2147483922" r:id="rId2"/>
    <p:sldLayoutId id="2147483923" r:id="rId3"/>
    <p:sldLayoutId id="2147483924" r:id="rId4"/>
    <p:sldLayoutId id="2147483925" r:id="rId5"/>
    <p:sldLayoutId id="2147483926" r:id="rId6"/>
    <p:sldLayoutId id="2147483927" r:id="rId7"/>
    <p:sldLayoutId id="2147483928" r:id="rId8"/>
    <p:sldLayoutId id="2147483929" r:id="rId9"/>
    <p:sldLayoutId id="2147483930" r:id="rId10"/>
    <p:sldLayoutId id="2147483931" r:id="rId11"/>
  </p:sldLayoutIdLst>
  <p:hf sldNum="0" hdr="0" ft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7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88DDDB-3131-4703-A48F-96EDFDEC479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7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44921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3" r:id="rId1"/>
    <p:sldLayoutId id="2147483934" r:id="rId2"/>
    <p:sldLayoutId id="2147483935" r:id="rId3"/>
    <p:sldLayoutId id="2147483936" r:id="rId4"/>
    <p:sldLayoutId id="2147483937" r:id="rId5"/>
    <p:sldLayoutId id="2147483938" r:id="rId6"/>
    <p:sldLayoutId id="2147483939" r:id="rId7"/>
    <p:sldLayoutId id="2147483940" r:id="rId8"/>
    <p:sldLayoutId id="2147483941" r:id="rId9"/>
    <p:sldLayoutId id="2147483942" r:id="rId10"/>
    <p:sldLayoutId id="2147483943" r:id="rId11"/>
  </p:sldLayoutIdLst>
  <p:hf sldNum="0" hdr="0" ft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7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88DDDB-3131-4703-A48F-96EDFDEC479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7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8560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5" r:id="rId1"/>
    <p:sldLayoutId id="2147483946" r:id="rId2"/>
    <p:sldLayoutId id="2147483947" r:id="rId3"/>
    <p:sldLayoutId id="2147483948" r:id="rId4"/>
    <p:sldLayoutId id="2147483949" r:id="rId5"/>
    <p:sldLayoutId id="2147483950" r:id="rId6"/>
    <p:sldLayoutId id="2147483951" r:id="rId7"/>
    <p:sldLayoutId id="2147483952" r:id="rId8"/>
    <p:sldLayoutId id="2147483953" r:id="rId9"/>
    <p:sldLayoutId id="2147483954" r:id="rId10"/>
    <p:sldLayoutId id="2147483955" r:id="rId11"/>
  </p:sldLayoutIdLst>
  <p:hf sldNum="0" hdr="0" ft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7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88DDDB-3131-4703-A48F-96EDFDEC479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7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2108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7" r:id="rId1"/>
    <p:sldLayoutId id="2147483958" r:id="rId2"/>
    <p:sldLayoutId id="2147483959" r:id="rId3"/>
    <p:sldLayoutId id="2147483960" r:id="rId4"/>
    <p:sldLayoutId id="2147483961" r:id="rId5"/>
    <p:sldLayoutId id="2147483962" r:id="rId6"/>
    <p:sldLayoutId id="2147483963" r:id="rId7"/>
    <p:sldLayoutId id="2147483964" r:id="rId8"/>
    <p:sldLayoutId id="2147483965" r:id="rId9"/>
    <p:sldLayoutId id="2147483966" r:id="rId10"/>
    <p:sldLayoutId id="2147483967" r:id="rId11"/>
  </p:sldLayoutIdLst>
  <p:hf sldNum="0" hdr="0" ft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7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88DDDB-3131-4703-A48F-96EDFDEC479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7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8601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9" r:id="rId1"/>
    <p:sldLayoutId id="2147483970" r:id="rId2"/>
    <p:sldLayoutId id="2147483971" r:id="rId3"/>
    <p:sldLayoutId id="2147483972" r:id="rId4"/>
    <p:sldLayoutId id="2147483973" r:id="rId5"/>
    <p:sldLayoutId id="2147483974" r:id="rId6"/>
    <p:sldLayoutId id="2147483975" r:id="rId7"/>
    <p:sldLayoutId id="2147483976" r:id="rId8"/>
    <p:sldLayoutId id="2147483977" r:id="rId9"/>
    <p:sldLayoutId id="2147483978" r:id="rId10"/>
    <p:sldLayoutId id="2147483979" r:id="rId11"/>
  </p:sldLayoutIdLst>
  <p:hf sldNum="0" hdr="0" ft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7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88DDDB-3131-4703-A48F-96EDFDEC479A}" type="datetime8">
              <a:rPr lang="he-IL" smtClean="0"/>
              <a:pPr/>
              <a:t>23 אוקטובר 17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7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27F7F-543A-434F-B363-D42449F893C5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xmlns="" val="4216641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</p:sldLayoutIdLst>
  <p:hf sldNum="0" hdr="0" ft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2192B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352" tIns="45680" rIns="91352" bIns="45680" rtlCol="1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he-IL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352" tIns="45680" rIns="91352" bIns="45680" rtlCol="1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he-I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70"/>
            <a:ext cx="2133600" cy="365125"/>
          </a:xfrm>
          <a:prstGeom prst="rect">
            <a:avLst/>
          </a:prstGeom>
        </p:spPr>
        <p:txBody>
          <a:bodyPr vert="horz" lIns="91352" tIns="45680" rIns="91352" bIns="4568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3520"/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70"/>
            <a:ext cx="2895600" cy="365125"/>
          </a:xfrm>
          <a:prstGeom prst="rect">
            <a:avLst/>
          </a:prstGeom>
        </p:spPr>
        <p:txBody>
          <a:bodyPr vert="horz" lIns="91352" tIns="45680" rIns="91352" bIns="4568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3520"/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H:\לוגו ואייקונים\לוגו AVIV AMCG\לוגו אביב לבן.png"/>
          <p:cNvPicPr>
            <a:picLocks noChangeAspect="1" noChangeArrowheads="1"/>
          </p:cNvPicPr>
          <p:nvPr/>
        </p:nvPicPr>
        <p:blipFill rotWithShape="1">
          <a:blip r:embed="rId1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467546" y="6341750"/>
            <a:ext cx="2016224" cy="327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99908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1" r:id="rId1"/>
    <p:sldLayoutId id="2147483982" r:id="rId2"/>
    <p:sldLayoutId id="2147483983" r:id="rId3"/>
    <p:sldLayoutId id="2147483984" r:id="rId4"/>
    <p:sldLayoutId id="2147483985" r:id="rId5"/>
    <p:sldLayoutId id="2147483986" r:id="rId6"/>
    <p:sldLayoutId id="2147483987" r:id="rId7"/>
    <p:sldLayoutId id="2147483988" r:id="rId8"/>
    <p:sldLayoutId id="2147483989" r:id="rId9"/>
    <p:sldLayoutId id="2147483990" r:id="rId10"/>
    <p:sldLayoutId id="2147483991" r:id="rId11"/>
    <p:sldLayoutId id="2147483992" r:id="rId12"/>
    <p:sldLayoutId id="2147483993" r:id="rId13"/>
    <p:sldLayoutId id="2147483994" r:id="rId14"/>
    <p:sldLayoutId id="2147483996" r:id="rId15"/>
  </p:sldLayoutIdLst>
  <p:hf hdr="0" dt="0"/>
  <p:txStyles>
    <p:titleStyle>
      <a:lvl1pPr algn="ctr" defTabSz="913520" rtl="1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572" indent="-342572" algn="r" defTabSz="91352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238" indent="-285471" algn="r" defTabSz="91352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1904" indent="-228380" algn="r" defTabSz="91352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598664" indent="-228380" algn="r" defTabSz="91352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5424" indent="-228380" algn="r" defTabSz="91352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2186" indent="-228380" algn="r" defTabSz="91352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8947" indent="-228380" algn="r" defTabSz="91352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5710" indent="-228380" algn="r" defTabSz="91352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2472" indent="-228380" algn="r" defTabSz="91352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352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60" algn="r" defTabSz="91352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520" algn="r" defTabSz="91352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281" algn="r" defTabSz="91352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041" algn="r" defTabSz="91352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805" algn="r" defTabSz="91352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568" algn="r" defTabSz="91352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328" algn="r" defTabSz="91352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091" algn="r" defTabSz="91352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7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88DDDB-3131-4703-A48F-96EDFDEC479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7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6302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8" r:id="rId1"/>
    <p:sldLayoutId id="2147483999" r:id="rId2"/>
    <p:sldLayoutId id="2147484000" r:id="rId3"/>
    <p:sldLayoutId id="2147484001" r:id="rId4"/>
    <p:sldLayoutId id="2147484002" r:id="rId5"/>
    <p:sldLayoutId id="2147484003" r:id="rId6"/>
    <p:sldLayoutId id="2147484004" r:id="rId7"/>
    <p:sldLayoutId id="2147484005" r:id="rId8"/>
    <p:sldLayoutId id="2147484006" r:id="rId9"/>
    <p:sldLayoutId id="2147484007" r:id="rId10"/>
    <p:sldLayoutId id="2147484008" r:id="rId11"/>
  </p:sldLayoutIdLst>
  <p:hf sldNum="0" hdr="0" ft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7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88DDDB-3131-4703-A48F-96EDFDEC479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7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5230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3" r:id="rId1"/>
    <p:sldLayoutId id="2147484024" r:id="rId2"/>
    <p:sldLayoutId id="2147484025" r:id="rId3"/>
    <p:sldLayoutId id="2147484026" r:id="rId4"/>
    <p:sldLayoutId id="2147484027" r:id="rId5"/>
    <p:sldLayoutId id="2147484028" r:id="rId6"/>
    <p:sldLayoutId id="2147484029" r:id="rId7"/>
    <p:sldLayoutId id="2147484030" r:id="rId8"/>
    <p:sldLayoutId id="2147484031" r:id="rId9"/>
    <p:sldLayoutId id="2147484032" r:id="rId10"/>
    <p:sldLayoutId id="2147484033" r:id="rId11"/>
  </p:sldLayoutIdLst>
  <p:hf sldNum="0" hdr="0" ft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2192B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352" tIns="45680" rIns="91352" bIns="45680" rtlCol="1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he-IL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352" tIns="45680" rIns="91352" bIns="45680" rtlCol="1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he-I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70"/>
            <a:ext cx="2133600" cy="365125"/>
          </a:xfrm>
          <a:prstGeom prst="rect">
            <a:avLst/>
          </a:prstGeom>
        </p:spPr>
        <p:txBody>
          <a:bodyPr vert="horz" lIns="91352" tIns="45680" rIns="91352" bIns="4568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3520"/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70"/>
            <a:ext cx="2895600" cy="365125"/>
          </a:xfrm>
          <a:prstGeom prst="rect">
            <a:avLst/>
          </a:prstGeom>
        </p:spPr>
        <p:txBody>
          <a:bodyPr vert="horz" lIns="91352" tIns="45680" rIns="91352" bIns="4568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3520"/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H:\לוגו ואייקונים\לוגו AVIV AMCG\לוגו אביב לבן.png"/>
          <p:cNvPicPr>
            <a:picLocks noChangeAspect="1" noChangeArrowheads="1"/>
          </p:cNvPicPr>
          <p:nvPr/>
        </p:nvPicPr>
        <p:blipFill rotWithShape="1">
          <a:blip r:embed="rId1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467546" y="6341750"/>
            <a:ext cx="2016224" cy="327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11440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  <p:sldLayoutId id="2147483785" r:id="rId12"/>
    <p:sldLayoutId id="2147483786" r:id="rId13"/>
    <p:sldLayoutId id="2147483787" r:id="rId14"/>
  </p:sldLayoutIdLst>
  <p:hf hdr="0" dt="0"/>
  <p:txStyles>
    <p:titleStyle>
      <a:lvl1pPr algn="ctr" defTabSz="913520" rtl="1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572" indent="-342572" algn="r" defTabSz="91352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238" indent="-285471" algn="r" defTabSz="91352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1904" indent="-228380" algn="r" defTabSz="91352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598664" indent="-228380" algn="r" defTabSz="91352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5424" indent="-228380" algn="r" defTabSz="91352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2186" indent="-228380" algn="r" defTabSz="91352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8947" indent="-228380" algn="r" defTabSz="91352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5710" indent="-228380" algn="r" defTabSz="91352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2472" indent="-228380" algn="r" defTabSz="91352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352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60" algn="r" defTabSz="91352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520" algn="r" defTabSz="91352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281" algn="r" defTabSz="91352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041" algn="r" defTabSz="91352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805" algn="r" defTabSz="91352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568" algn="r" defTabSz="91352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328" algn="r" defTabSz="91352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091" algn="r" defTabSz="91352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7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88DDDB-3131-4703-A48F-96EDFDEC479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7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7949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90" r:id="rId2"/>
    <p:sldLayoutId id="2147483791" r:id="rId3"/>
    <p:sldLayoutId id="2147483792" r:id="rId4"/>
    <p:sldLayoutId id="2147483793" r:id="rId5"/>
    <p:sldLayoutId id="2147483794" r:id="rId6"/>
    <p:sldLayoutId id="2147483795" r:id="rId7"/>
    <p:sldLayoutId id="2147483796" r:id="rId8"/>
    <p:sldLayoutId id="2147483797" r:id="rId9"/>
    <p:sldLayoutId id="2147483798" r:id="rId10"/>
    <p:sldLayoutId id="2147483799" r:id="rId11"/>
  </p:sldLayoutIdLst>
  <p:hf sldNum="0" hdr="0" ft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7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88DDDB-3131-4703-A48F-96EDFDEC479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7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1773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1" r:id="rId1"/>
    <p:sldLayoutId id="2147483802" r:id="rId2"/>
    <p:sldLayoutId id="2147483803" r:id="rId3"/>
    <p:sldLayoutId id="2147483804" r:id="rId4"/>
    <p:sldLayoutId id="2147483805" r:id="rId5"/>
    <p:sldLayoutId id="2147483806" r:id="rId6"/>
    <p:sldLayoutId id="2147483807" r:id="rId7"/>
    <p:sldLayoutId id="2147483808" r:id="rId8"/>
    <p:sldLayoutId id="2147483809" r:id="rId9"/>
    <p:sldLayoutId id="2147483810" r:id="rId10"/>
    <p:sldLayoutId id="2147483811" r:id="rId11"/>
  </p:sldLayoutIdLst>
  <p:hf sldNum="0" hdr="0" ft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7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88DDDB-3131-4703-A48F-96EDFDEC479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7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4052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  <p:sldLayoutId id="2147483822" r:id="rId10"/>
    <p:sldLayoutId id="2147483823" r:id="rId11"/>
  </p:sldLayoutIdLst>
  <p:hf sldNum="0" hdr="0" ft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7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88DDDB-3131-4703-A48F-96EDFDEC479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7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6469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29" r:id="rId5"/>
    <p:sldLayoutId id="2147483830" r:id="rId6"/>
    <p:sldLayoutId id="2147483831" r:id="rId7"/>
    <p:sldLayoutId id="2147483832" r:id="rId8"/>
    <p:sldLayoutId id="2147483833" r:id="rId9"/>
    <p:sldLayoutId id="2147483834" r:id="rId10"/>
    <p:sldLayoutId id="2147483835" r:id="rId11"/>
  </p:sldLayoutIdLst>
  <p:hf sldNum="0" hdr="0" ft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7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88DDDB-3131-4703-A48F-96EDFDEC479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7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6261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7" r:id="rId1"/>
    <p:sldLayoutId id="2147483838" r:id="rId2"/>
    <p:sldLayoutId id="2147483839" r:id="rId3"/>
    <p:sldLayoutId id="2147483840" r:id="rId4"/>
    <p:sldLayoutId id="2147483841" r:id="rId5"/>
    <p:sldLayoutId id="2147483842" r:id="rId6"/>
    <p:sldLayoutId id="2147483843" r:id="rId7"/>
    <p:sldLayoutId id="2147483844" r:id="rId8"/>
    <p:sldLayoutId id="2147483845" r:id="rId9"/>
    <p:sldLayoutId id="2147483846" r:id="rId10"/>
    <p:sldLayoutId id="2147483847" r:id="rId11"/>
  </p:sldLayoutIdLst>
  <p:hf sldNum="0" hdr="0" ft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7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88DDDB-3131-4703-A48F-96EDFDEC479A}" type="datetime8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23 אוקטובר 17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7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6983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  <p:sldLayoutId id="2147483850" r:id="rId2"/>
    <p:sldLayoutId id="2147483851" r:id="rId3"/>
    <p:sldLayoutId id="2147483852" r:id="rId4"/>
    <p:sldLayoutId id="2147483853" r:id="rId5"/>
    <p:sldLayoutId id="2147483854" r:id="rId6"/>
    <p:sldLayoutId id="2147483855" r:id="rId7"/>
    <p:sldLayoutId id="2147483856" r:id="rId8"/>
    <p:sldLayoutId id="2147483857" r:id="rId9"/>
    <p:sldLayoutId id="2147483858" r:id="rId10"/>
    <p:sldLayoutId id="2147483859" r:id="rId11"/>
  </p:sldLayoutIdLst>
  <p:hf sldNum="0" hdr="0" ft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9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9.xml"/><Relationship Id="rId4" Type="http://schemas.openxmlformats.org/officeDocument/2006/relationships/image" Target="../media/image8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כותרת 3"/>
          <p:cNvSpPr>
            <a:spLocks noGrp="1"/>
          </p:cNvSpPr>
          <p:nvPr>
            <p:ph type="ctrTitle"/>
          </p:nvPr>
        </p:nvSpPr>
        <p:spPr>
          <a:xfrm>
            <a:off x="649796" y="1417911"/>
            <a:ext cx="7772400" cy="1470025"/>
          </a:xfrm>
        </p:spPr>
        <p:txBody>
          <a:bodyPr>
            <a:normAutofit fontScale="90000"/>
          </a:bodyPr>
          <a:lstStyle/>
          <a:p>
            <a:pPr defTabSz="913520">
              <a:lnSpc>
                <a:spcPts val="5499"/>
              </a:lnSpc>
              <a:spcBef>
                <a:spcPct val="0"/>
              </a:spcBef>
              <a:buNone/>
            </a:pPr>
            <a:r>
              <a:rPr lang="he-IL" sz="3600" dirty="0" smtClean="0">
                <a:solidFill>
                  <a:srgbClr val="2192B3"/>
                </a:solidFill>
                <a:latin typeface="MeodedPashut_OE Regular" pitchFamily="50" charset="-79"/>
                <a:ea typeface="+mn-ea"/>
                <a:cs typeface="MeodedPashut_OE Regular" pitchFamily="50" charset="-79"/>
              </a:rPr>
              <a:t>וועידת אנרגיה בקיבוצים</a:t>
            </a:r>
            <a:r>
              <a:rPr lang="he-IL" sz="3600" b="1" dirty="0" smtClean="0">
                <a:solidFill>
                  <a:srgbClr val="2192B3"/>
                </a:solidFill>
                <a:latin typeface="MeodedPashut_OE Regular" pitchFamily="50" charset="-79"/>
                <a:ea typeface="+mn-ea"/>
                <a:cs typeface="MeodedPashut_OE Regular" pitchFamily="50" charset="-79"/>
              </a:rPr>
              <a:t/>
            </a:r>
            <a:br>
              <a:rPr lang="he-IL" sz="3600" b="1" dirty="0" smtClean="0">
                <a:solidFill>
                  <a:srgbClr val="2192B3"/>
                </a:solidFill>
                <a:latin typeface="MeodedPashut_OE Regular" pitchFamily="50" charset="-79"/>
                <a:ea typeface="+mn-ea"/>
                <a:cs typeface="MeodedPashut_OE Regular" pitchFamily="50" charset="-79"/>
              </a:rPr>
            </a:br>
            <a:endParaRPr lang="he-IL" sz="3600" dirty="0">
              <a:solidFill>
                <a:srgbClr val="2192B3"/>
              </a:solidFill>
              <a:latin typeface="MeodedPashut_OE Regular" pitchFamily="50" charset="-79"/>
              <a:ea typeface="+mn-ea"/>
              <a:cs typeface="MeodedPashut_OE Regular" pitchFamily="50" charset="-79"/>
            </a:endParaRPr>
          </a:p>
        </p:txBody>
      </p:sp>
      <p:sp>
        <p:nvSpPr>
          <p:cNvPr id="5" name="כותרת משנה 4"/>
          <p:cNvSpPr>
            <a:spLocks noGrp="1"/>
          </p:cNvSpPr>
          <p:nvPr>
            <p:ph type="subTitle" idx="1"/>
          </p:nvPr>
        </p:nvSpPr>
        <p:spPr>
          <a:xfrm>
            <a:off x="395536" y="3212976"/>
            <a:ext cx="8280920" cy="1752600"/>
          </a:xfrm>
        </p:spPr>
        <p:txBody>
          <a:bodyPr>
            <a:normAutofit fontScale="92500" lnSpcReduction="10000"/>
          </a:bodyPr>
          <a:lstStyle/>
          <a:p>
            <a:r>
              <a:rPr lang="he-IL" dirty="0" smtClean="0"/>
              <a:t>הסדרות לאנרגיה מתחדשת – בראי העולם הקיבוצי</a:t>
            </a:r>
          </a:p>
          <a:p>
            <a:endParaRPr lang="he-IL" dirty="0"/>
          </a:p>
          <a:p>
            <a:r>
              <a:rPr lang="he-IL" sz="2400" dirty="0" smtClean="0">
                <a:solidFill>
                  <a:srgbClr val="2192B3"/>
                </a:solidFill>
                <a:latin typeface="MeodedPashut_OE Regular" pitchFamily="50" charset="-79"/>
                <a:cs typeface="MeodedPashut_OE Regular" pitchFamily="50" charset="-79"/>
              </a:rPr>
              <a:t>חוני קבלו </a:t>
            </a:r>
            <a:r>
              <a:rPr lang="mr-IN" sz="2400" dirty="0" smtClean="0">
                <a:solidFill>
                  <a:srgbClr val="2192B3"/>
                </a:solidFill>
                <a:latin typeface="MeodedPashut_OE Regular" pitchFamily="50" charset="-79"/>
                <a:cs typeface="MeodedPashut_OE Regular" pitchFamily="50" charset="-79"/>
              </a:rPr>
              <a:t>–</a:t>
            </a:r>
            <a:r>
              <a:rPr lang="he-IL" sz="2400" dirty="0" smtClean="0">
                <a:solidFill>
                  <a:srgbClr val="2192B3"/>
                </a:solidFill>
                <a:latin typeface="MeodedPashut_OE Regular" pitchFamily="50" charset="-79"/>
                <a:cs typeface="MeodedPashut_OE Regular" pitchFamily="50" charset="-79"/>
              </a:rPr>
              <a:t> ראש אגף אנרגיות מתחדשות</a:t>
            </a:r>
          </a:p>
          <a:p>
            <a:r>
              <a:rPr lang="he-IL" sz="2400" dirty="0" smtClean="0">
                <a:solidFill>
                  <a:srgbClr val="2192B3"/>
                </a:solidFill>
                <a:latin typeface="MeodedPashut_OE Regular" pitchFamily="50" charset="-79"/>
                <a:cs typeface="MeodedPashut_OE Regular" pitchFamily="50" charset="-79"/>
              </a:rPr>
              <a:t>24.10.2017</a:t>
            </a:r>
            <a:endParaRPr lang="he-IL" sz="2400" dirty="0">
              <a:solidFill>
                <a:srgbClr val="2192B3"/>
              </a:solidFill>
              <a:latin typeface="MeodedPashut_OE Regular" pitchFamily="50" charset="-79"/>
              <a:cs typeface="MeodedPashut_OE Regular" pitchFamily="50" charset="-79"/>
            </a:endParaRPr>
          </a:p>
          <a:p>
            <a:endParaRPr lang="he-IL" dirty="0"/>
          </a:p>
        </p:txBody>
      </p:sp>
      <p:pic>
        <p:nvPicPr>
          <p:cNvPr id="6" name="תמונה 5" descr="99C3E5E4-3E59-4A38-B497-BA44B356CE6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336" y="6165304"/>
            <a:ext cx="1504857" cy="685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008376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1" descr="99C3E5E4-3E59-4A38-B497-BA44B356CE6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336" y="6165304"/>
            <a:ext cx="1504857" cy="685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-115888" y="260648"/>
            <a:ext cx="9296400" cy="72008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he-IL" sz="44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+mj-ea"/>
                <a:cs typeface="+mj-cs"/>
              </a:rPr>
              <a:t>סיכום</a:t>
            </a:r>
            <a:endParaRPr lang="he-IL" sz="3600" b="1" dirty="0" smtClean="0">
              <a:effectLst>
                <a:outerShdw blurRad="38100" dist="38100" dir="2700000" algn="tl">
                  <a:srgbClr val="FFFFFF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349250" y="980728"/>
            <a:ext cx="8794750" cy="392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068388" lvl="1" indent="-533400" algn="just" eaLnBrk="0" hangingPunct="0">
              <a:spcBef>
                <a:spcPct val="20000"/>
              </a:spcBef>
              <a:buFont typeface="Wingdings" pitchFamily="2" charset="2"/>
              <a:buNone/>
            </a:pPr>
            <a:endParaRPr lang="he-IL" dirty="0">
              <a:latin typeface="Calibri" pitchFamily="34" charset="0"/>
            </a:endParaRPr>
          </a:p>
          <a:p>
            <a:pPr marL="1068388" lvl="1" indent="-533400" algn="just" eaLnBrk="0" hangingPunct="0">
              <a:spcBef>
                <a:spcPct val="20000"/>
              </a:spcBef>
              <a:spcAft>
                <a:spcPts val="1200"/>
              </a:spcAft>
              <a:buFont typeface="Wingdings" pitchFamily="2" charset="2"/>
              <a:buChar char="v"/>
            </a:pPr>
            <a:endParaRPr lang="he-IL" sz="2000" dirty="0">
              <a:latin typeface="Calibri" pitchFamily="34" charset="0"/>
            </a:endParaRPr>
          </a:p>
          <a:p>
            <a:pPr marL="1068388" lvl="1" indent="-533400" algn="just" eaLnBrk="0" hangingPunct="0">
              <a:spcBef>
                <a:spcPct val="20000"/>
              </a:spcBef>
              <a:buFont typeface="Wingdings" pitchFamily="2" charset="2"/>
              <a:buNone/>
            </a:pPr>
            <a:endParaRPr lang="he-IL" sz="2000" dirty="0">
              <a:latin typeface="Calibri" pitchFamily="34" charset="0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228600" y="1052736"/>
            <a:ext cx="8763000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11188" indent="-533400" algn="just" eaLnBrk="0" hangingPunct="0">
              <a:spcBef>
                <a:spcPct val="20000"/>
              </a:spcBef>
              <a:buFont typeface="Wingdings" pitchFamily="2" charset="2"/>
              <a:buChar char="v"/>
            </a:pPr>
            <a:r>
              <a:rPr lang="he-IL" sz="32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עיכובים במיצוי מכסות שאינן סולאריות – מחייבים היערכות מחודשת </a:t>
            </a:r>
          </a:p>
          <a:p>
            <a:pPr marL="611188" indent="-533400" algn="just" eaLnBrk="0" hangingPunct="0">
              <a:spcBef>
                <a:spcPct val="20000"/>
              </a:spcBef>
              <a:buFont typeface="Wingdings" pitchFamily="2" charset="2"/>
              <a:buChar char="v"/>
            </a:pPr>
            <a:r>
              <a:rPr lang="he-IL" sz="32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קשיים זמניים במיצוי מתקנים קרקעיים</a:t>
            </a:r>
          </a:p>
          <a:p>
            <a:pPr marL="1068388" lvl="1" indent="-533400" algn="just" eaLnBrk="0" hangingPunct="0">
              <a:spcBef>
                <a:spcPct val="20000"/>
              </a:spcBef>
              <a:buFont typeface="Wingdings" pitchFamily="2" charset="2"/>
              <a:buChar char="v"/>
            </a:pPr>
            <a:r>
              <a:rPr lang="he-IL" sz="28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רשת ותכנון</a:t>
            </a:r>
          </a:p>
          <a:p>
            <a:pPr marL="611188" indent="-533400" algn="just" eaLnBrk="0" hangingPunct="0">
              <a:spcBef>
                <a:spcPct val="20000"/>
              </a:spcBef>
              <a:buFont typeface="Wingdings" pitchFamily="2" charset="2"/>
              <a:buChar char="v"/>
            </a:pPr>
            <a:r>
              <a:rPr lang="he-IL" sz="32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עדיפות למתקני גגות </a:t>
            </a:r>
            <a:r>
              <a:rPr lang="he-IL" sz="32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סולארים – </a:t>
            </a:r>
            <a:r>
              <a:rPr lang="he-IL" sz="3200" b="1" u="sng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פוטנציאל בלתי ממומש </a:t>
            </a:r>
            <a:r>
              <a:rPr lang="he-IL" sz="3200" b="1" u="sng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רב</a:t>
            </a:r>
            <a:r>
              <a:rPr lang="he-IL" sz="32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, רשת זמינה, אינטרוול תכנוני קצר</a:t>
            </a:r>
            <a:r>
              <a:rPr lang="en-US" sz="32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/>
            </a:r>
            <a:br>
              <a:rPr lang="en-US" sz="32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</a:br>
            <a:endParaRPr lang="he-IL" sz="3200" b="1" dirty="0" smtClean="0">
              <a:effectLst>
                <a:outerShdw blurRad="38100" dist="38100" dir="2700000" algn="tl">
                  <a:srgbClr val="FFFFFF"/>
                </a:outerShdw>
              </a:effectLst>
              <a:latin typeface="Calibri" pitchFamily="34" charset="0"/>
            </a:endParaRPr>
          </a:p>
          <a:p>
            <a:pPr marL="611188" indent="-533400" algn="just" eaLnBrk="0" hangingPunct="0">
              <a:spcBef>
                <a:spcPct val="20000"/>
              </a:spcBef>
            </a:pPr>
            <a:r>
              <a:rPr lang="he-IL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	</a:t>
            </a:r>
          </a:p>
          <a:p>
            <a:pPr marL="611188" indent="-533400" algn="just" eaLnBrk="0" hangingPunct="0">
              <a:spcBef>
                <a:spcPct val="20000"/>
              </a:spcBef>
              <a:buFont typeface="Wingdings" pitchFamily="2" charset="2"/>
              <a:buChar char="v"/>
            </a:pPr>
            <a:endParaRPr lang="he-IL" sz="3200" b="1" dirty="0" smtClean="0">
              <a:effectLst>
                <a:outerShdw blurRad="38100" dist="38100" dir="2700000" algn="tl">
                  <a:srgbClr val="FFFFFF"/>
                </a:outerShdw>
              </a:effectLst>
              <a:latin typeface="Calibri" pitchFamily="34" charset="0"/>
            </a:endParaRPr>
          </a:p>
          <a:p>
            <a:pPr marL="611188" indent="-533400" algn="just" eaLnBrk="0" hangingPunct="0">
              <a:spcBef>
                <a:spcPct val="20000"/>
              </a:spcBef>
              <a:buFont typeface="Wingdings" pitchFamily="2" charset="2"/>
              <a:buChar char="v"/>
            </a:pPr>
            <a:endParaRPr lang="he-IL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alibri" pitchFamily="34" charset="0"/>
            </a:endParaRPr>
          </a:p>
          <a:p>
            <a:pPr marL="611188" indent="-533400" algn="just" eaLnBrk="0" hangingPunct="0">
              <a:spcBef>
                <a:spcPct val="20000"/>
              </a:spcBef>
              <a:buFont typeface="Wingdings" pitchFamily="2" charset="2"/>
              <a:buChar char="v"/>
            </a:pPr>
            <a:endParaRPr lang="he-IL" sz="3200" b="1" dirty="0" smtClean="0">
              <a:effectLst>
                <a:outerShdw blurRad="38100" dist="38100" dir="2700000" algn="tl">
                  <a:srgbClr val="FFFFFF"/>
                </a:outerShdw>
              </a:effectLst>
              <a:latin typeface="Calibri" pitchFamily="34" charset="0"/>
            </a:endParaRPr>
          </a:p>
          <a:p>
            <a:pPr marL="611188" indent="-533400" algn="just" eaLnBrk="0" hangingPunct="0">
              <a:spcBef>
                <a:spcPct val="20000"/>
              </a:spcBef>
              <a:buFont typeface="Wingdings" pitchFamily="2" charset="2"/>
              <a:buChar char="v"/>
            </a:pPr>
            <a:endParaRPr lang="he-IL" sz="3600" b="1" dirty="0" smtClean="0">
              <a:effectLst>
                <a:outerShdw blurRad="38100" dist="38100" dir="2700000" algn="tl">
                  <a:srgbClr val="FFFFFF"/>
                </a:outerShdw>
              </a:effectLst>
              <a:latin typeface="Calibri" pitchFamily="34" charset="0"/>
            </a:endParaRPr>
          </a:p>
          <a:p>
            <a:pPr marL="1068388" lvl="1" indent="-533400" algn="just" eaLnBrk="0" hangingPunct="0">
              <a:spcBef>
                <a:spcPct val="20000"/>
              </a:spcBef>
              <a:buFont typeface="Wingdings" pitchFamily="2" charset="2"/>
              <a:buChar char="v"/>
            </a:pPr>
            <a:endParaRPr lang="he-IL" sz="2800" b="1" dirty="0" smtClean="0">
              <a:latin typeface="Calibri" pitchFamily="34" charset="0"/>
            </a:endParaRPr>
          </a:p>
          <a:p>
            <a:pPr marL="611188" indent="-533400" algn="just" eaLnBrk="0" hangingPunct="0">
              <a:spcBef>
                <a:spcPct val="20000"/>
              </a:spcBef>
            </a:pPr>
            <a:r>
              <a:rPr lang="he-IL" sz="2800" b="1" dirty="0" smtClean="0">
                <a:latin typeface="Calibri" pitchFamily="34" charset="0"/>
              </a:rPr>
              <a:t> </a:t>
            </a:r>
          </a:p>
          <a:p>
            <a:pPr marL="611188" indent="-533400" algn="just" eaLnBrk="0" hangingPunct="0">
              <a:spcBef>
                <a:spcPct val="20000"/>
              </a:spcBef>
              <a:buFont typeface="Wingdings" pitchFamily="2" charset="2"/>
              <a:buChar char="v"/>
            </a:pPr>
            <a:endParaRPr lang="he-IL" sz="2800" b="1" dirty="0" smtClean="0">
              <a:solidFill>
                <a:srgbClr val="C00000"/>
              </a:solidFill>
              <a:latin typeface="Calibri" pitchFamily="34" charset="0"/>
            </a:endParaRPr>
          </a:p>
          <a:p>
            <a:pPr marL="611188" indent="-533400" algn="just" eaLnBrk="0" hangingPunct="0">
              <a:spcBef>
                <a:spcPct val="20000"/>
              </a:spcBef>
              <a:buFont typeface="Wingdings" pitchFamily="2" charset="2"/>
              <a:buChar char="v"/>
            </a:pPr>
            <a:endParaRPr lang="he-IL" sz="2800" b="1" dirty="0" smtClean="0">
              <a:latin typeface="Calibri" pitchFamily="34" charset="0"/>
            </a:endParaRPr>
          </a:p>
          <a:p>
            <a:pPr marL="611188" indent="-533400" eaLnBrk="0" hangingPunct="0">
              <a:spcBef>
                <a:spcPct val="20000"/>
              </a:spcBef>
            </a:pPr>
            <a:r>
              <a:rPr lang="he-IL" sz="2800" b="1" dirty="0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he-IL" sz="2800" b="1" dirty="0" smtClean="0">
                <a:latin typeface="Calibri" pitchFamily="34" charset="0"/>
              </a:rPr>
              <a:t/>
            </a:r>
            <a:br>
              <a:rPr lang="he-IL" sz="2800" b="1" dirty="0" smtClean="0">
                <a:latin typeface="Calibri" pitchFamily="34" charset="0"/>
              </a:rPr>
            </a:br>
            <a:endParaRPr lang="he-IL" sz="2800" b="1" dirty="0" smtClean="0">
              <a:latin typeface="Calibri" pitchFamily="34" charset="0"/>
            </a:endParaRPr>
          </a:p>
          <a:p>
            <a:pPr marL="611188" indent="-533400" algn="just" eaLnBrk="0" hangingPunct="0">
              <a:spcBef>
                <a:spcPct val="20000"/>
              </a:spcBef>
              <a:buFont typeface="Wingdings" pitchFamily="2" charset="2"/>
              <a:buChar char="v"/>
            </a:pPr>
            <a:endParaRPr lang="he-IL" sz="2800" b="1" dirty="0" smtClean="0">
              <a:latin typeface="Calibri" pitchFamily="34" charset="0"/>
            </a:endParaRPr>
          </a:p>
          <a:p>
            <a:pPr marL="611188" indent="-533400" algn="just" eaLnBrk="0" hangingPunct="0">
              <a:spcBef>
                <a:spcPct val="20000"/>
              </a:spcBef>
              <a:buFont typeface="Wingdings" pitchFamily="2" charset="2"/>
              <a:buChar char="v"/>
            </a:pPr>
            <a:endParaRPr lang="he-IL" sz="2800" b="1" dirty="0" smtClean="0">
              <a:latin typeface="Calibri" pitchFamily="34" charset="0"/>
            </a:endParaRPr>
          </a:p>
          <a:p>
            <a:pPr marL="611188" indent="-533400" algn="just" eaLnBrk="0" hangingPunct="0">
              <a:spcBef>
                <a:spcPct val="20000"/>
              </a:spcBef>
            </a:pPr>
            <a:endParaRPr lang="he-IL" sz="2800" b="1" dirty="0" smtClean="0">
              <a:latin typeface="Calibri" pitchFamily="34" charset="0"/>
            </a:endParaRPr>
          </a:p>
          <a:p>
            <a:pPr marL="611188" indent="-533400" algn="just" eaLnBrk="0" hangingPunct="0">
              <a:spcBef>
                <a:spcPct val="20000"/>
              </a:spcBef>
            </a:pPr>
            <a:r>
              <a:rPr lang="he-IL" sz="2800" b="1" dirty="0" smtClean="0">
                <a:latin typeface="Calibri" pitchFamily="34" charset="0"/>
              </a:rPr>
              <a:t>	</a:t>
            </a:r>
          </a:p>
          <a:p>
            <a:pPr marL="611188" indent="-533400" algn="just" eaLnBrk="0" hangingPunct="0">
              <a:spcBef>
                <a:spcPct val="20000"/>
              </a:spcBef>
              <a:buFont typeface="Wingdings" pitchFamily="2" charset="2"/>
              <a:buChar char="v"/>
            </a:pPr>
            <a:endParaRPr lang="he-IL" sz="3200" b="1" dirty="0" smtClean="0">
              <a:latin typeface="Calibri" pitchFamily="34" charset="0"/>
            </a:endParaRPr>
          </a:p>
          <a:p>
            <a:pPr marL="1068388" lvl="1" indent="-533400" algn="just" eaLnBrk="0" hangingPunct="0">
              <a:spcBef>
                <a:spcPct val="20000"/>
              </a:spcBef>
              <a:buFont typeface="Wingdings" pitchFamily="2" charset="2"/>
              <a:buChar char="v"/>
            </a:pPr>
            <a:endParaRPr lang="he-IL" sz="2400" b="1" u="sng" dirty="0" smtClean="0">
              <a:latin typeface="Calibri" pitchFamily="34" charset="0"/>
            </a:endParaRPr>
          </a:p>
          <a:p>
            <a:pPr marL="1068388" lvl="1" indent="-533400" algn="just" eaLnBrk="0" hangingPunct="0">
              <a:spcBef>
                <a:spcPct val="20000"/>
              </a:spcBef>
              <a:buFont typeface="Wingdings" pitchFamily="2" charset="2"/>
              <a:buChar char="v"/>
            </a:pPr>
            <a:endParaRPr lang="he-IL" dirty="0" smtClean="0">
              <a:latin typeface="Calibri" pitchFamily="34" charset="0"/>
            </a:endParaRPr>
          </a:p>
        </p:txBody>
      </p:sp>
      <p:sp>
        <p:nvSpPr>
          <p:cNvPr id="17" name="מלבן 16"/>
          <p:cNvSpPr/>
          <p:nvPr/>
        </p:nvSpPr>
        <p:spPr>
          <a:xfrm>
            <a:off x="395536" y="4437112"/>
            <a:ext cx="8424936" cy="158417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במתווה המוצע - לקיבוצים תפקיד מרכזי ויתרונות מובנים - הן בתכנון תוכניות חדשות, הן במיצוי גגות סולאריים, והן בהקמת מערכות בשטחי מחלקים</a:t>
            </a:r>
            <a:endParaRPr lang="he-IL" sz="2800" dirty="0"/>
          </a:p>
        </p:txBody>
      </p:sp>
    </p:spTree>
    <p:extLst>
      <p:ext uri="{BB962C8B-B14F-4D97-AF65-F5344CB8AC3E}">
        <p14:creationId xmlns:p14="http://schemas.microsoft.com/office/powerpoint/2010/main" xmlns="" val="1821024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1" descr="99C3E5E4-3E59-4A38-B497-BA44B356CE6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336" y="6165304"/>
            <a:ext cx="1504857" cy="685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683568" y="2654424"/>
            <a:ext cx="7696200" cy="990600"/>
          </a:xfrm>
          <a:prstGeom prst="rect">
            <a:avLst/>
          </a:prstGeom>
          <a:solidFill>
            <a:schemeClr val="bg2">
              <a:alpha val="59999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he-IL" sz="6000" b="1" dirty="0" smtClean="0">
                <a:solidFill>
                  <a:srgbClr val="C00000"/>
                </a:solidFill>
                <a:cs typeface="Narkisim" pitchFamily="2" charset="-79"/>
              </a:rPr>
              <a:t>תודה על ההקשבה!</a:t>
            </a:r>
            <a:endParaRPr lang="he-IL" sz="4000" b="1" dirty="0">
              <a:solidFill>
                <a:srgbClr val="00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1024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כותרת 39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08963" cy="1152128"/>
          </a:xfrm>
        </p:spPr>
        <p:txBody>
          <a:bodyPr>
            <a:normAutofit fontScale="90000"/>
          </a:bodyPr>
          <a:lstStyle/>
          <a:p>
            <a:r>
              <a:rPr lang="he-IL" sz="3600" b="1" dirty="0" smtClean="0"/>
              <a:t>יעד הממשלה: 10% מייצור החשמל מאנרגיות מתחדשות עד 2020</a:t>
            </a:r>
            <a:endParaRPr lang="he-IL" sz="3600" b="1" dirty="0"/>
          </a:p>
        </p:txBody>
      </p:sp>
      <p:sp>
        <p:nvSpPr>
          <p:cNvPr id="46" name="מלבן 45"/>
          <p:cNvSpPr/>
          <p:nvPr/>
        </p:nvSpPr>
        <p:spPr>
          <a:xfrm>
            <a:off x="107504" y="5373216"/>
            <a:ext cx="8892480" cy="79208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400" dirty="0" smtClean="0">
                <a:solidFill>
                  <a:prstClr val="black"/>
                </a:solidFill>
                <a:latin typeface="David" pitchFamily="34" charset="-79"/>
                <a:cs typeface="David" pitchFamily="34" charset="-79"/>
              </a:rPr>
              <a:t>הספק כולל של 3.6 </a:t>
            </a:r>
            <a:r>
              <a:rPr lang="en-US" sz="2400" dirty="0" smtClean="0">
                <a:solidFill>
                  <a:prstClr val="black"/>
                </a:solidFill>
                <a:latin typeface="David" pitchFamily="34" charset="-79"/>
                <a:cs typeface="David" pitchFamily="34" charset="-79"/>
              </a:rPr>
              <a:t>GW</a:t>
            </a:r>
            <a:r>
              <a:rPr lang="he-IL" sz="2400" dirty="0" smtClean="0">
                <a:solidFill>
                  <a:prstClr val="black"/>
                </a:solidFill>
                <a:latin typeface="David" pitchFamily="34" charset="-79"/>
                <a:cs typeface="David" pitchFamily="34" charset="-79"/>
              </a:rPr>
              <a:t> נדרש על מנת לעמוד ביעדים ל-2020 - בהשוואה לכ - 1 </a:t>
            </a:r>
            <a:r>
              <a:rPr lang="en-US" sz="2400" dirty="0" smtClean="0">
                <a:solidFill>
                  <a:prstClr val="black"/>
                </a:solidFill>
                <a:latin typeface="David" pitchFamily="34" charset="-79"/>
                <a:cs typeface="David" pitchFamily="34" charset="-79"/>
              </a:rPr>
              <a:t>GW</a:t>
            </a:r>
            <a:r>
              <a:rPr lang="he-IL" sz="2400" dirty="0" smtClean="0">
                <a:solidFill>
                  <a:prstClr val="black"/>
                </a:solidFill>
                <a:latin typeface="David" pitchFamily="34" charset="-79"/>
                <a:cs typeface="David" pitchFamily="34" charset="-79"/>
              </a:rPr>
              <a:t> המותקן נכון להיום</a:t>
            </a:r>
            <a:endParaRPr lang="he-IL" sz="2400" dirty="0">
              <a:solidFill>
                <a:prstClr val="black"/>
              </a:solidFill>
              <a:latin typeface="David" pitchFamily="34" charset="-79"/>
              <a:cs typeface="David" pitchFamily="34" charset="-79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700808"/>
            <a:ext cx="8836496" cy="3556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457017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1" descr="99C3E5E4-3E59-4A38-B497-BA44B356CE6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336" y="6165304"/>
            <a:ext cx="1504857" cy="685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he-IL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-324544" y="188640"/>
            <a:ext cx="9296400" cy="547670"/>
          </a:xfrm>
          <a:prstGeom prst="rect">
            <a:avLst/>
          </a:prstGeom>
        </p:spPr>
        <p:txBody>
          <a:bodyPr/>
          <a:lstStyle/>
          <a:p>
            <a:pPr algn="ctr">
              <a:spcBef>
                <a:spcPct val="0"/>
              </a:spcBef>
              <a:defRPr/>
            </a:pPr>
            <a:r>
              <a:rPr lang="he-IL" sz="4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Times New Roman"/>
              </a:rPr>
              <a:t>כיצד ימומשו יעדי הממשלה?</a:t>
            </a:r>
            <a:endParaRPr lang="en-US" sz="4000" b="1" dirty="0"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cs typeface="Arial" pitchFamily="34" charset="0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253306" y="798810"/>
            <a:ext cx="8794750" cy="392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068388" lvl="1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None/>
            </a:pPr>
            <a:endParaRPr lang="he-IL" dirty="0">
              <a:solidFill>
                <a:prstClr val="black"/>
              </a:solidFill>
            </a:endParaRPr>
          </a:p>
          <a:p>
            <a:pPr marL="1068388" lvl="1" indent="-533400" algn="just" eaLnBrk="0" fontAlgn="base" hangingPunct="0">
              <a:spcBef>
                <a:spcPct val="20000"/>
              </a:spcBef>
              <a:spcAft>
                <a:spcPts val="1200"/>
              </a:spcAft>
              <a:buFont typeface="Wingdings" pitchFamily="2" charset="2"/>
              <a:buChar char="v"/>
            </a:pPr>
            <a:endParaRPr lang="he-IL" sz="2000" dirty="0">
              <a:solidFill>
                <a:prstClr val="black"/>
              </a:solidFill>
            </a:endParaRPr>
          </a:p>
          <a:p>
            <a:pPr marL="1068388" lvl="1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None/>
            </a:pPr>
            <a:endParaRPr lang="he-IL" sz="2000" dirty="0">
              <a:solidFill>
                <a:prstClr val="black"/>
              </a:solidFill>
            </a:endParaRPr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132656" y="836712"/>
            <a:ext cx="87630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11188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he-IL" sz="3200" dirty="0" smtClean="0">
                <a:solidFill>
                  <a:srgbClr val="C00000"/>
                </a:solidFill>
              </a:rPr>
              <a:t>מה נדרש כדי לעמוד ביעדים?</a:t>
            </a:r>
          </a:p>
          <a:p>
            <a:pPr marL="1068388" lvl="1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he-IL" sz="2800" dirty="0" smtClean="0"/>
              <a:t>אנרגיית רוח – </a:t>
            </a:r>
            <a:r>
              <a:rPr lang="he-IL" sz="2800" b="1" dirty="0" smtClean="0"/>
              <a:t>מתעכבת</a:t>
            </a:r>
          </a:p>
          <a:p>
            <a:pPr marL="1068388" lvl="1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he-IL" sz="2800" dirty="0" smtClean="0"/>
              <a:t>ביומאסה/</a:t>
            </a:r>
            <a:r>
              <a:rPr lang="he-IL" sz="2800" dirty="0" err="1" smtClean="0"/>
              <a:t>ביוגז</a:t>
            </a:r>
            <a:r>
              <a:rPr lang="he-IL" sz="2800" dirty="0" smtClean="0"/>
              <a:t> – </a:t>
            </a:r>
            <a:r>
              <a:rPr lang="he-IL" sz="2800" b="1" dirty="0" smtClean="0"/>
              <a:t>בהיקף מתון</a:t>
            </a:r>
          </a:p>
          <a:p>
            <a:pPr marL="1068388" lvl="1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he-IL" sz="2800" dirty="0" smtClean="0"/>
              <a:t>כ-3.6 </a:t>
            </a:r>
            <a:r>
              <a:rPr lang="en-US" sz="2800" dirty="0" smtClean="0"/>
              <a:t>GW</a:t>
            </a:r>
            <a:r>
              <a:rPr lang="he-IL" sz="2800" dirty="0" smtClean="0"/>
              <a:t> אנרגיה סולארית</a:t>
            </a:r>
          </a:p>
          <a:p>
            <a:pPr marL="611188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he-IL" sz="3200" dirty="0" smtClean="0">
                <a:solidFill>
                  <a:srgbClr val="C00000"/>
                </a:solidFill>
              </a:rPr>
              <a:t>מה יש? </a:t>
            </a:r>
            <a:r>
              <a:rPr lang="he-IL" sz="3200" dirty="0" smtClean="0"/>
              <a:t>תרחיש הבסיס הקיים עומד על כ-1.7 </a:t>
            </a:r>
            <a:r>
              <a:rPr lang="en-US" sz="3200" dirty="0" smtClean="0"/>
              <a:t>GW</a:t>
            </a:r>
            <a:r>
              <a:rPr lang="he-IL" sz="3200" dirty="0" smtClean="0"/>
              <a:t> סולארי</a:t>
            </a:r>
          </a:p>
          <a:p>
            <a:pPr marL="1068388" lvl="1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he-IL" sz="2400" dirty="0" smtClean="0"/>
              <a:t>כ-1000 </a:t>
            </a:r>
            <a:r>
              <a:rPr lang="en-US" sz="2400" dirty="0" smtClean="0"/>
              <a:t>MW</a:t>
            </a:r>
            <a:r>
              <a:rPr lang="he-IL" sz="2400" dirty="0" smtClean="0"/>
              <a:t> סולארי מותקן (כולל מונה נטו)</a:t>
            </a:r>
          </a:p>
          <a:p>
            <a:pPr marL="1068388" lvl="1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he-IL" sz="2400" dirty="0" smtClean="0"/>
              <a:t>מכרז אשלים - כ-270 </a:t>
            </a:r>
            <a:r>
              <a:rPr lang="en-US" sz="2400" dirty="0" smtClean="0"/>
              <a:t>MW</a:t>
            </a:r>
            <a:r>
              <a:rPr lang="he-IL" sz="2400" dirty="0" smtClean="0"/>
              <a:t>~</a:t>
            </a:r>
          </a:p>
          <a:p>
            <a:pPr marL="1068388" lvl="1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he-IL" sz="2400" dirty="0" smtClean="0"/>
              <a:t>משאבי שדה וצאלים – 180 </a:t>
            </a:r>
            <a:r>
              <a:rPr lang="en-US" sz="2400" dirty="0" smtClean="0"/>
              <a:t>MW</a:t>
            </a:r>
            <a:endParaRPr lang="he-IL" sz="2400" dirty="0" smtClean="0"/>
          </a:p>
          <a:p>
            <a:pPr marL="1068388" lvl="1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he-IL" sz="2400" dirty="0" smtClean="0"/>
              <a:t>הליך תחרותי ראשון – 260~ </a:t>
            </a:r>
            <a:r>
              <a:rPr lang="en-US" sz="2400" dirty="0" smtClean="0"/>
              <a:t>MW</a:t>
            </a:r>
            <a:r>
              <a:rPr lang="he-IL" sz="2400" dirty="0" smtClean="0"/>
              <a:t> </a:t>
            </a:r>
            <a:r>
              <a:rPr lang="en-US" sz="2400" dirty="0" smtClean="0"/>
              <a:t>DC</a:t>
            </a:r>
            <a:endParaRPr lang="he-IL" sz="2400" dirty="0" smtClean="0"/>
          </a:p>
          <a:p>
            <a:pPr marL="611188" indent="-533400" algn="just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he-IL" sz="1000" dirty="0"/>
              <a:t>	</a:t>
            </a:r>
          </a:p>
          <a:p>
            <a:pPr marL="611188" indent="-533400" algn="just" eaLnBrk="0" fontAlgn="base" hangingPunct="0">
              <a:spcBef>
                <a:spcPct val="20000"/>
              </a:spcBef>
              <a:spcAft>
                <a:spcPct val="0"/>
              </a:spcAft>
            </a:pPr>
            <a:endParaRPr lang="he-IL" sz="2400" dirty="0"/>
          </a:p>
          <a:p>
            <a:pPr marL="611188" indent="-533400" algn="just" eaLnBrk="0" fontAlgn="base" hangingPunct="0">
              <a:spcBef>
                <a:spcPct val="20000"/>
              </a:spcBef>
              <a:spcAft>
                <a:spcPct val="0"/>
              </a:spcAft>
            </a:pPr>
            <a:endParaRPr lang="he-IL" sz="2400" dirty="0"/>
          </a:p>
          <a:p>
            <a:pPr marL="611188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v"/>
            </a:pPr>
            <a:endParaRPr lang="he-IL" sz="2800" dirty="0"/>
          </a:p>
          <a:p>
            <a:pPr marL="1068388" lvl="1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v"/>
            </a:pPr>
            <a:endParaRPr lang="he-IL" sz="2000" u="sng" dirty="0"/>
          </a:p>
          <a:p>
            <a:pPr marL="1068388" lvl="1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v"/>
            </a:pPr>
            <a:endParaRPr lang="he-IL" sz="1600" dirty="0"/>
          </a:p>
        </p:txBody>
      </p:sp>
      <p:sp>
        <p:nvSpPr>
          <p:cNvPr id="22" name="מלבן 21"/>
          <p:cNvSpPr/>
          <p:nvPr/>
        </p:nvSpPr>
        <p:spPr>
          <a:xfrm>
            <a:off x="107504" y="5877272"/>
            <a:ext cx="8892480" cy="79208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400" dirty="0" smtClean="0">
                <a:solidFill>
                  <a:prstClr val="black"/>
                </a:solidFill>
                <a:latin typeface="David" pitchFamily="34" charset="-79"/>
                <a:cs typeface="David" pitchFamily="34" charset="-79"/>
              </a:rPr>
              <a:t>פער בהיקף של כ-1.9 </a:t>
            </a:r>
            <a:r>
              <a:rPr lang="en-US" sz="2400" dirty="0" smtClean="0">
                <a:solidFill>
                  <a:prstClr val="black"/>
                </a:solidFill>
                <a:latin typeface="David" pitchFamily="34" charset="-79"/>
                <a:cs typeface="David" pitchFamily="34" charset="-79"/>
              </a:rPr>
              <a:t>GW</a:t>
            </a:r>
            <a:r>
              <a:rPr lang="he-IL" sz="2400" dirty="0" smtClean="0">
                <a:solidFill>
                  <a:prstClr val="black"/>
                </a:solidFill>
                <a:latin typeface="David" pitchFamily="34" charset="-79"/>
                <a:cs typeface="David" pitchFamily="34" charset="-79"/>
              </a:rPr>
              <a:t> סולארי בין ההספק הקיים ובתהליכי הקמה – יחסית להספק הנדרש על מנת לעמוד ביעדים ל-2020</a:t>
            </a:r>
            <a:endParaRPr lang="he-IL" sz="2400" dirty="0">
              <a:solidFill>
                <a:prstClr val="black"/>
              </a:solidFill>
              <a:latin typeface="David" pitchFamily="34" charset="-79"/>
              <a:cs typeface="David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1024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1" descr="99C3E5E4-3E59-4A38-B497-BA44B356CE6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336" y="6165304"/>
            <a:ext cx="1504857" cy="685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he-IL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-228600" y="332656"/>
            <a:ext cx="9296400" cy="547670"/>
          </a:xfrm>
          <a:prstGeom prst="rect">
            <a:avLst/>
          </a:prstGeom>
        </p:spPr>
        <p:txBody>
          <a:bodyPr/>
          <a:lstStyle/>
          <a:p>
            <a:pPr algn="ctr">
              <a:spcBef>
                <a:spcPct val="0"/>
              </a:spcBef>
              <a:defRPr/>
            </a:pPr>
            <a:r>
              <a:rPr lang="he-IL" sz="4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Times New Roman"/>
              </a:rPr>
              <a:t>מפת ההסדרות להבטחת עמידה ביעד</a:t>
            </a:r>
            <a:endParaRPr lang="en-US" sz="4000" b="1" dirty="0"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cs typeface="Arial" pitchFamily="34" charset="0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349250" y="990600"/>
            <a:ext cx="8794750" cy="392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068388" lvl="1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None/>
            </a:pPr>
            <a:endParaRPr lang="he-IL" dirty="0">
              <a:solidFill>
                <a:prstClr val="black"/>
              </a:solidFill>
            </a:endParaRPr>
          </a:p>
          <a:p>
            <a:pPr marL="1068388" lvl="1" indent="-533400" algn="just" eaLnBrk="0" fontAlgn="base" hangingPunct="0">
              <a:spcBef>
                <a:spcPct val="20000"/>
              </a:spcBef>
              <a:spcAft>
                <a:spcPts val="1200"/>
              </a:spcAft>
              <a:buFont typeface="Wingdings" pitchFamily="2" charset="2"/>
              <a:buChar char="v"/>
            </a:pPr>
            <a:endParaRPr lang="he-IL" sz="2000" dirty="0">
              <a:solidFill>
                <a:prstClr val="black"/>
              </a:solidFill>
            </a:endParaRPr>
          </a:p>
          <a:p>
            <a:pPr marL="1068388" lvl="1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None/>
            </a:pPr>
            <a:endParaRPr lang="he-IL" sz="2000" dirty="0">
              <a:solidFill>
                <a:prstClr val="black"/>
              </a:solidFill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273496" y="1196752"/>
            <a:ext cx="8763000" cy="5217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11188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he-IL" sz="3200" dirty="0" smtClean="0"/>
              <a:t>הבטחת הקמתם של 1.9 </a:t>
            </a:r>
            <a:r>
              <a:rPr lang="en-US" sz="3200" dirty="0" smtClean="0"/>
              <a:t>GW</a:t>
            </a:r>
            <a:r>
              <a:rPr lang="he-IL" sz="3200" dirty="0" smtClean="0"/>
              <a:t> נוספים בשלוש השנים הקרובות תתאפשר באופן הבא:</a:t>
            </a:r>
          </a:p>
          <a:p>
            <a:pPr marL="611188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v"/>
            </a:pPr>
            <a:endParaRPr lang="he-IL" sz="3200" dirty="0" smtClean="0"/>
          </a:p>
          <a:p>
            <a:pPr marL="611188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v"/>
            </a:pPr>
            <a:endParaRPr lang="he-IL" sz="3200" dirty="0" smtClean="0"/>
          </a:p>
          <a:p>
            <a:pPr marL="611188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v"/>
            </a:pPr>
            <a:endParaRPr lang="he-IL" sz="3200" dirty="0" smtClean="0"/>
          </a:p>
          <a:p>
            <a:pPr marL="611188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v"/>
            </a:pPr>
            <a:endParaRPr lang="he-IL" sz="3200" dirty="0" smtClean="0"/>
          </a:p>
          <a:p>
            <a:pPr marL="611188" indent="-533400" algn="just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he-IL" sz="1000" dirty="0" smtClean="0"/>
              <a:t>	</a:t>
            </a:r>
          </a:p>
          <a:p>
            <a:pPr marL="611188" indent="-533400" algn="just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he-IL" sz="1000" dirty="0" smtClean="0"/>
              <a:t>	</a:t>
            </a:r>
            <a:r>
              <a:rPr lang="he-IL" sz="1100" dirty="0" smtClean="0"/>
              <a:t>*השלמת מכסת מונה נטו הקיימת (מותקנים 100 </a:t>
            </a:r>
            <a:r>
              <a:rPr lang="en-US" sz="1100" dirty="0" smtClean="0"/>
              <a:t>MW</a:t>
            </a:r>
            <a:r>
              <a:rPr lang="he-IL" sz="1100" dirty="0" smtClean="0"/>
              <a:t> המכסה הינה 400 </a:t>
            </a:r>
            <a:r>
              <a:rPr lang="en-US" sz="1100" dirty="0" smtClean="0"/>
              <a:t>MW</a:t>
            </a:r>
            <a:r>
              <a:rPr lang="he-IL" sz="1100" dirty="0" smtClean="0"/>
              <a:t>)</a:t>
            </a:r>
          </a:p>
          <a:p>
            <a:pPr marL="611188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he-IL" sz="3200" dirty="0" smtClean="0"/>
              <a:t>הכמויות המוקצות לכל </a:t>
            </a:r>
            <a:r>
              <a:rPr lang="he-IL" sz="3200" dirty="0" err="1" smtClean="0"/>
              <a:t>סיגמנט</a:t>
            </a:r>
            <a:r>
              <a:rPr lang="he-IL" sz="3200" dirty="0" smtClean="0"/>
              <a:t> יתעדכנו במהלך הדרך בהתאם לעלויות ולפוטנציאל המימוש</a:t>
            </a:r>
          </a:p>
          <a:p>
            <a:pPr marL="611188" indent="-533400" algn="just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he-IL" sz="1000" dirty="0"/>
              <a:t>	</a:t>
            </a:r>
          </a:p>
          <a:p>
            <a:pPr marL="611188" indent="-533400" algn="just" eaLnBrk="0" fontAlgn="base" hangingPunct="0">
              <a:spcBef>
                <a:spcPct val="20000"/>
              </a:spcBef>
              <a:spcAft>
                <a:spcPct val="0"/>
              </a:spcAft>
            </a:pPr>
            <a:endParaRPr lang="he-IL" sz="2400" dirty="0"/>
          </a:p>
          <a:p>
            <a:pPr marL="611188" indent="-533400" algn="just" eaLnBrk="0" fontAlgn="base" hangingPunct="0">
              <a:spcBef>
                <a:spcPct val="20000"/>
              </a:spcBef>
              <a:spcAft>
                <a:spcPct val="0"/>
              </a:spcAft>
            </a:pPr>
            <a:endParaRPr lang="he-IL" sz="2400" dirty="0"/>
          </a:p>
          <a:p>
            <a:pPr marL="611188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v"/>
            </a:pPr>
            <a:endParaRPr lang="he-IL" sz="2800" dirty="0"/>
          </a:p>
          <a:p>
            <a:pPr marL="1068388" lvl="1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v"/>
            </a:pPr>
            <a:endParaRPr lang="he-IL" sz="2000" u="sng" dirty="0"/>
          </a:p>
          <a:p>
            <a:pPr marL="1068388" lvl="1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v"/>
            </a:pPr>
            <a:endParaRPr lang="he-IL" sz="1600" dirty="0"/>
          </a:p>
        </p:txBody>
      </p:sp>
      <p:graphicFrame>
        <p:nvGraphicFramePr>
          <p:cNvPr id="7" name="מציין מיקום תוכן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740641787"/>
              </p:ext>
            </p:extLst>
          </p:nvPr>
        </p:nvGraphicFramePr>
        <p:xfrm>
          <a:off x="755576" y="2420888"/>
          <a:ext cx="7848872" cy="225025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339736"/>
                <a:gridCol w="1652286"/>
                <a:gridCol w="1928425"/>
                <a:gridCol w="1928425"/>
              </a:tblGrid>
              <a:tr h="450050">
                <a:tc>
                  <a:txBody>
                    <a:bodyPr/>
                    <a:lstStyle/>
                    <a:p>
                      <a:pPr algn="ctr" rtl="1"/>
                      <a:r>
                        <a:rPr lang="he-IL" sz="1400" dirty="0" smtClean="0"/>
                        <a:t>מכסה</a:t>
                      </a:r>
                      <a:endParaRPr lang="he-I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he-IL" sz="1400" dirty="0" smtClean="0"/>
                        <a:t>קיים</a:t>
                      </a:r>
                      <a:endParaRPr lang="he-I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he-IL" sz="1400" dirty="0" smtClean="0"/>
                        <a:t>מתוכנן – נוסף</a:t>
                      </a:r>
                      <a:endParaRPr lang="he-I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he-IL" sz="1400" dirty="0" smtClean="0">
                          <a:solidFill>
                            <a:srgbClr val="C00000"/>
                          </a:solidFill>
                        </a:rPr>
                        <a:t>סה"כ</a:t>
                      </a:r>
                      <a:endParaRPr lang="he-IL" sz="140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450050">
                <a:tc>
                  <a:txBody>
                    <a:bodyPr/>
                    <a:lstStyle/>
                    <a:p>
                      <a:pPr algn="ctr" rtl="1"/>
                      <a:r>
                        <a:rPr lang="he-IL" sz="1400" dirty="0" smtClean="0"/>
                        <a:t>מכסות קיימות</a:t>
                      </a:r>
                      <a:endParaRPr lang="he-I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he-IL" sz="1800" dirty="0" smtClean="0"/>
                        <a:t>1.4</a:t>
                      </a:r>
                      <a:r>
                        <a:rPr lang="he-IL" sz="1800" baseline="0" dirty="0" smtClean="0"/>
                        <a:t> </a:t>
                      </a:r>
                      <a:r>
                        <a:rPr lang="en-US" sz="1800" baseline="0" dirty="0" smtClean="0"/>
                        <a:t>GW</a:t>
                      </a:r>
                      <a:endParaRPr lang="he-IL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he-IL" sz="1800" dirty="0" smtClean="0"/>
                        <a:t>0.3 </a:t>
                      </a:r>
                      <a:r>
                        <a:rPr lang="en-US" sz="1800" dirty="0" smtClean="0"/>
                        <a:t>GW</a:t>
                      </a:r>
                      <a:r>
                        <a:rPr lang="he-IL" sz="1800" dirty="0" smtClean="0"/>
                        <a:t>*</a:t>
                      </a:r>
                      <a:endParaRPr lang="he-IL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he-IL" sz="1800" dirty="0" smtClean="0">
                          <a:solidFill>
                            <a:srgbClr val="C00000"/>
                          </a:solidFill>
                        </a:rPr>
                        <a:t>1.7</a:t>
                      </a:r>
                      <a:r>
                        <a:rPr lang="he-IL" sz="1800" baseline="0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en-US" sz="1800" baseline="0" dirty="0" smtClean="0">
                          <a:solidFill>
                            <a:srgbClr val="C00000"/>
                          </a:solidFill>
                        </a:rPr>
                        <a:t>GW</a:t>
                      </a:r>
                      <a:endParaRPr lang="he-IL" sz="180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900100">
                <a:tc>
                  <a:txBody>
                    <a:bodyPr/>
                    <a:lstStyle/>
                    <a:p>
                      <a:pPr algn="ctr" rtl="1"/>
                      <a:r>
                        <a:rPr lang="he-IL" sz="1400" dirty="0" smtClean="0"/>
                        <a:t>הליכים </a:t>
                      </a:r>
                      <a:r>
                        <a:rPr lang="he-IL" sz="1400" dirty="0" smtClean="0"/>
                        <a:t>תחרותיים</a:t>
                      </a:r>
                      <a:endParaRPr lang="he-IL" sz="1400" dirty="0"/>
                    </a:p>
                    <a:p>
                      <a:pPr algn="ctr" rtl="1"/>
                      <a:r>
                        <a:rPr lang="he-IL" sz="1400" dirty="0" smtClean="0"/>
                        <a:t>והסדרות</a:t>
                      </a:r>
                      <a:r>
                        <a:rPr lang="he-IL" sz="1400" baseline="0" dirty="0" smtClean="0"/>
                        <a:t> </a:t>
                      </a:r>
                      <a:r>
                        <a:rPr lang="he-IL" sz="1400" baseline="0" dirty="0" smtClean="0"/>
                        <a:t>לגגות סולאריים</a:t>
                      </a:r>
                      <a:endParaRPr lang="he-IL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he-IL" sz="1800" dirty="0" smtClean="0"/>
                        <a:t>0.26 </a:t>
                      </a:r>
                      <a:r>
                        <a:rPr lang="en-US" sz="1800" dirty="0" smtClean="0"/>
                        <a:t>GW</a:t>
                      </a:r>
                      <a:endParaRPr lang="he-IL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he-IL" sz="1800" dirty="0" smtClean="0"/>
                        <a:t>1.64</a:t>
                      </a:r>
                      <a:r>
                        <a:rPr lang="he-IL" sz="1800" baseline="0" dirty="0" smtClean="0"/>
                        <a:t> </a:t>
                      </a:r>
                      <a:r>
                        <a:rPr lang="en-US" sz="1800" baseline="0" dirty="0" smtClean="0"/>
                        <a:t>GW</a:t>
                      </a:r>
                      <a:endParaRPr lang="he-IL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he-IL" sz="1800" dirty="0" smtClean="0">
                          <a:solidFill>
                            <a:srgbClr val="C00000"/>
                          </a:solidFill>
                        </a:rPr>
                        <a:t>1.9 </a:t>
                      </a:r>
                      <a:r>
                        <a:rPr lang="en-US" sz="1800" dirty="0" smtClean="0">
                          <a:solidFill>
                            <a:srgbClr val="C00000"/>
                          </a:solidFill>
                        </a:rPr>
                        <a:t>GW</a:t>
                      </a:r>
                      <a:endParaRPr lang="he-IL" sz="1800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</a:tr>
              <a:tr h="450050"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he-IL" sz="1800" b="1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סה"כ</a:t>
                      </a:r>
                      <a:endParaRPr lang="he-IL" sz="1800" b="1" u="sng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he-IL" sz="1800" b="1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1.7 </a:t>
                      </a:r>
                      <a:r>
                        <a:rPr lang="en-US" sz="1800" b="1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GW</a:t>
                      </a:r>
                      <a:endParaRPr lang="he-IL" sz="1800" b="1" u="sng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he-IL" sz="1800" b="1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1.9 </a:t>
                      </a:r>
                      <a:r>
                        <a:rPr lang="en-US" sz="1800" b="1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GW</a:t>
                      </a:r>
                      <a:endParaRPr lang="he-IL" sz="1800" b="1" u="sng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he-IL" sz="1800" b="1" u="sng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3.6 </a:t>
                      </a:r>
                      <a:r>
                        <a:rPr lang="en-US" sz="1800" b="1" u="sng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GW</a:t>
                      </a:r>
                      <a:endParaRPr lang="he-IL" sz="1800" b="1" u="sng" kern="120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21024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1" descr="99C3E5E4-3E59-4A38-B497-BA44B356CE6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336" y="6165304"/>
            <a:ext cx="1504857" cy="685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he-IL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-228600" y="332656"/>
            <a:ext cx="9296400" cy="720080"/>
          </a:xfrm>
          <a:prstGeom prst="rect">
            <a:avLst/>
          </a:prstGeom>
        </p:spPr>
        <p:txBody>
          <a:bodyPr/>
          <a:lstStyle/>
          <a:p>
            <a:pPr algn="ctr">
              <a:spcBef>
                <a:spcPct val="0"/>
              </a:spcBef>
              <a:defRPr/>
            </a:pPr>
            <a:r>
              <a:rPr lang="he-IL" sz="4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Times New Roman"/>
              </a:rPr>
              <a:t>עקרונות וקווים מנחים להסדרות עתידיות</a:t>
            </a:r>
            <a:endParaRPr lang="en-US" sz="4000" b="1" dirty="0"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cs typeface="Arial" pitchFamily="34" charset="0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349250" y="990600"/>
            <a:ext cx="8794750" cy="392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068388" lvl="1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None/>
            </a:pPr>
            <a:endParaRPr lang="he-IL" dirty="0">
              <a:solidFill>
                <a:prstClr val="black"/>
              </a:solidFill>
            </a:endParaRPr>
          </a:p>
          <a:p>
            <a:pPr marL="1068388" lvl="1" indent="-533400" algn="just" eaLnBrk="0" fontAlgn="base" hangingPunct="0">
              <a:spcBef>
                <a:spcPct val="20000"/>
              </a:spcBef>
              <a:spcAft>
                <a:spcPts val="1200"/>
              </a:spcAft>
              <a:buFont typeface="Wingdings" pitchFamily="2" charset="2"/>
              <a:buChar char="v"/>
            </a:pPr>
            <a:endParaRPr lang="he-IL" sz="2000" dirty="0">
              <a:solidFill>
                <a:prstClr val="black"/>
              </a:solidFill>
            </a:endParaRPr>
          </a:p>
          <a:p>
            <a:pPr marL="1068388" lvl="1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None/>
            </a:pPr>
            <a:endParaRPr lang="he-IL" sz="2000" dirty="0">
              <a:solidFill>
                <a:prstClr val="black"/>
              </a:solidFill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273496" y="1196752"/>
            <a:ext cx="8763000" cy="5217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11188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he-IL" sz="2800" b="1" dirty="0" smtClean="0"/>
              <a:t>כיוונים מתודולוגים </a:t>
            </a:r>
            <a:r>
              <a:rPr lang="he-IL" sz="2800" b="1" u="sng" dirty="0" smtClean="0"/>
              <a:t>מוצעים</a:t>
            </a:r>
            <a:r>
              <a:rPr lang="he-IL" sz="2800" b="1" dirty="0" smtClean="0"/>
              <a:t> אשר יחולו בהסדרות עתידיות:</a:t>
            </a:r>
          </a:p>
          <a:p>
            <a:pPr marL="1068388" lvl="1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he-IL" sz="2400" dirty="0" smtClean="0">
                <a:solidFill>
                  <a:srgbClr val="C00000"/>
                </a:solidFill>
              </a:rPr>
              <a:t>צריכה עצמית </a:t>
            </a:r>
            <a:r>
              <a:rPr lang="he-IL" sz="2400" u="sng" dirty="0" smtClean="0">
                <a:solidFill>
                  <a:srgbClr val="C00000"/>
                </a:solidFill>
              </a:rPr>
              <a:t>ישירה</a:t>
            </a:r>
            <a:r>
              <a:rPr lang="he-IL" sz="2400" dirty="0" smtClean="0">
                <a:solidFill>
                  <a:srgbClr val="C00000"/>
                </a:solidFill>
              </a:rPr>
              <a:t> ממתקן הייצור אל הצרכן </a:t>
            </a:r>
            <a:r>
              <a:rPr lang="he-IL" sz="2400" dirty="0" smtClean="0"/>
              <a:t>- יתרון כלכלי לצרכנים אשר יעשו זאת </a:t>
            </a:r>
          </a:p>
          <a:p>
            <a:pPr marL="1068388" lvl="1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he-IL" sz="2400" dirty="0" smtClean="0">
                <a:solidFill>
                  <a:srgbClr val="C00000"/>
                </a:solidFill>
              </a:rPr>
              <a:t>תשלום עלויות מערכתיות </a:t>
            </a:r>
            <a:r>
              <a:rPr lang="he-IL" sz="2400" dirty="0" smtClean="0"/>
              <a:t>ורכיב הרשת הקבוע </a:t>
            </a:r>
            <a:r>
              <a:rPr lang="he-IL" sz="2400" u="sng" dirty="0" smtClean="0"/>
              <a:t>על ידי כלל </a:t>
            </a:r>
            <a:r>
              <a:rPr lang="he-IL" sz="2400" u="sng" dirty="0" smtClean="0"/>
              <a:t>הצרכנים</a:t>
            </a:r>
            <a:r>
              <a:rPr lang="he-IL" sz="2400" dirty="0" smtClean="0"/>
              <a:t>, למעט מונה נטו</a:t>
            </a:r>
            <a:endParaRPr lang="he-IL" sz="2400" u="sng" dirty="0" smtClean="0"/>
          </a:p>
          <a:p>
            <a:pPr marL="1068388" lvl="1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he-IL" sz="2400" dirty="0" smtClean="0">
                <a:solidFill>
                  <a:srgbClr val="C00000"/>
                </a:solidFill>
              </a:rPr>
              <a:t>עדכון ופישוט </a:t>
            </a:r>
            <a:r>
              <a:rPr lang="he-IL" sz="2400" dirty="0" smtClean="0">
                <a:solidFill>
                  <a:srgbClr val="C00000"/>
                </a:solidFill>
              </a:rPr>
              <a:t>הליך החיבור </a:t>
            </a:r>
            <a:r>
              <a:rPr lang="he-IL" sz="2400" dirty="0" smtClean="0">
                <a:solidFill>
                  <a:srgbClr val="C00000"/>
                </a:solidFill>
              </a:rPr>
              <a:t>לצורך בעריכת סקרים </a:t>
            </a:r>
            <a:r>
              <a:rPr lang="he-IL" sz="2400" dirty="0" smtClean="0"/>
              <a:t>למתקנים אשר מזרימים לרשת הספק הנמוך מ-630 </a:t>
            </a:r>
            <a:r>
              <a:rPr lang="en-US" sz="2400" dirty="0" smtClean="0"/>
              <a:t>KW</a:t>
            </a:r>
            <a:endParaRPr lang="he-IL" sz="2400" dirty="0" smtClean="0"/>
          </a:p>
          <a:p>
            <a:pPr marL="1068388" lvl="1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he-IL" sz="2400" dirty="0" smtClean="0">
                <a:solidFill>
                  <a:srgbClr val="C00000"/>
                </a:solidFill>
              </a:rPr>
              <a:t>הקמת מערכות "ללא הסדרה" </a:t>
            </a:r>
            <a:r>
              <a:rPr lang="he-IL" sz="2400" dirty="0" smtClean="0"/>
              <a:t>– ותשלום על החשמל המוזרם לרשת בהתאם לעלות השולית החצי-שעתית</a:t>
            </a:r>
          </a:p>
          <a:p>
            <a:pPr marL="1068388" lvl="1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he-IL" sz="2400" dirty="0" smtClean="0">
                <a:solidFill>
                  <a:srgbClr val="C00000"/>
                </a:solidFill>
              </a:rPr>
              <a:t>מכירת חשמל לרשת ממחלקים היסטוריים</a:t>
            </a:r>
          </a:p>
          <a:p>
            <a:pPr marL="611188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v"/>
            </a:pPr>
            <a:endParaRPr lang="he-IL" sz="2800" dirty="0" smtClean="0"/>
          </a:p>
          <a:p>
            <a:pPr marL="611188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v"/>
            </a:pPr>
            <a:endParaRPr lang="he-IL" sz="3200" dirty="0" smtClean="0"/>
          </a:p>
          <a:p>
            <a:pPr marL="611188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v"/>
            </a:pPr>
            <a:endParaRPr lang="he-IL" sz="3200" dirty="0" smtClean="0"/>
          </a:p>
          <a:p>
            <a:pPr marL="611188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v"/>
            </a:pPr>
            <a:endParaRPr lang="he-IL" sz="3200" dirty="0" smtClean="0"/>
          </a:p>
          <a:p>
            <a:pPr marL="611188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v"/>
            </a:pPr>
            <a:endParaRPr lang="he-IL" sz="3200" dirty="0" smtClean="0"/>
          </a:p>
          <a:p>
            <a:pPr marL="611188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v"/>
            </a:pPr>
            <a:endParaRPr lang="he-IL" sz="3200" dirty="0" smtClean="0"/>
          </a:p>
          <a:p>
            <a:pPr marL="611188" indent="-533400" algn="just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he-IL" sz="1000" dirty="0" smtClean="0"/>
              <a:t>	</a:t>
            </a:r>
          </a:p>
          <a:p>
            <a:pPr marL="611188" indent="-533400" algn="just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he-IL" sz="1000" dirty="0"/>
              <a:t>	</a:t>
            </a:r>
          </a:p>
          <a:p>
            <a:pPr marL="611188" indent="-533400" algn="just" eaLnBrk="0" fontAlgn="base" hangingPunct="0">
              <a:spcBef>
                <a:spcPct val="20000"/>
              </a:spcBef>
              <a:spcAft>
                <a:spcPct val="0"/>
              </a:spcAft>
            </a:pPr>
            <a:endParaRPr lang="he-IL" sz="2400" dirty="0"/>
          </a:p>
          <a:p>
            <a:pPr marL="611188" indent="-533400" algn="just" eaLnBrk="0" fontAlgn="base" hangingPunct="0">
              <a:spcBef>
                <a:spcPct val="20000"/>
              </a:spcBef>
              <a:spcAft>
                <a:spcPct val="0"/>
              </a:spcAft>
            </a:pPr>
            <a:endParaRPr lang="he-IL" sz="2400" dirty="0"/>
          </a:p>
          <a:p>
            <a:pPr marL="611188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v"/>
            </a:pPr>
            <a:endParaRPr lang="he-IL" sz="2800" dirty="0"/>
          </a:p>
          <a:p>
            <a:pPr marL="1068388" lvl="1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v"/>
            </a:pPr>
            <a:endParaRPr lang="he-IL" sz="2000" u="sng" dirty="0"/>
          </a:p>
          <a:p>
            <a:pPr marL="1068388" lvl="1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v"/>
            </a:pPr>
            <a:endParaRPr lang="he-IL" sz="1600" dirty="0"/>
          </a:p>
        </p:txBody>
      </p:sp>
    </p:spTree>
    <p:extLst>
      <p:ext uri="{BB962C8B-B14F-4D97-AF65-F5344CB8AC3E}">
        <p14:creationId xmlns:p14="http://schemas.microsoft.com/office/powerpoint/2010/main" xmlns="" val="1821024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1" descr="99C3E5E4-3E59-4A38-B497-BA44B356CE6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336" y="6165304"/>
            <a:ext cx="1504857" cy="685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he-IL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-228600" y="332656"/>
            <a:ext cx="9296400" cy="547670"/>
          </a:xfrm>
          <a:prstGeom prst="rect">
            <a:avLst/>
          </a:prstGeom>
        </p:spPr>
        <p:txBody>
          <a:bodyPr/>
          <a:lstStyle/>
          <a:p>
            <a:pPr algn="ctr">
              <a:spcBef>
                <a:spcPct val="0"/>
              </a:spcBef>
              <a:defRPr/>
            </a:pPr>
            <a:r>
              <a:rPr lang="he-IL" sz="4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Times New Roman"/>
              </a:rPr>
              <a:t>השתלבות המגזר הקיבוצי במתווה המוצע </a:t>
            </a:r>
            <a:endParaRPr lang="en-US" sz="4000" b="1" dirty="0"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cs typeface="Arial" pitchFamily="34" charset="0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349250" y="990600"/>
            <a:ext cx="8794750" cy="392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068388" lvl="1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None/>
            </a:pPr>
            <a:endParaRPr lang="he-IL" dirty="0">
              <a:solidFill>
                <a:prstClr val="black"/>
              </a:solidFill>
            </a:endParaRPr>
          </a:p>
          <a:p>
            <a:pPr marL="1068388" lvl="1" indent="-533400" algn="just" eaLnBrk="0" fontAlgn="base" hangingPunct="0">
              <a:spcBef>
                <a:spcPct val="20000"/>
              </a:spcBef>
              <a:spcAft>
                <a:spcPts val="1200"/>
              </a:spcAft>
              <a:buFont typeface="Wingdings" pitchFamily="2" charset="2"/>
              <a:buChar char="v"/>
            </a:pPr>
            <a:endParaRPr lang="he-IL" sz="2000" dirty="0">
              <a:solidFill>
                <a:prstClr val="black"/>
              </a:solidFill>
            </a:endParaRPr>
          </a:p>
          <a:p>
            <a:pPr marL="1068388" lvl="1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None/>
            </a:pPr>
            <a:endParaRPr lang="he-IL" sz="2000" dirty="0">
              <a:solidFill>
                <a:prstClr val="black"/>
              </a:solidFill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273496" y="1196752"/>
            <a:ext cx="8763000" cy="5217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11188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he-IL" sz="3200" u="sng" dirty="0" smtClean="0"/>
              <a:t>תכנון מתקנים קרקעיים – להשתלבות בהליכים תחרותיים:</a:t>
            </a:r>
          </a:p>
          <a:p>
            <a:pPr marL="1068388" lvl="1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he-IL" sz="2400" dirty="0" smtClean="0"/>
              <a:t>המשך תכנון ואישור תוכניות על שטחי משבצת בהתאם לתנאים הקיימים</a:t>
            </a:r>
          </a:p>
          <a:p>
            <a:pPr marL="1068388" lvl="1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he-IL" sz="2400" dirty="0" smtClean="0"/>
              <a:t>ככל שהיצע התוכניות והתחרות יגדלו – יאושרו כמויות גדולות יותר בהליכים תחרותיים</a:t>
            </a:r>
          </a:p>
          <a:p>
            <a:pPr marL="611188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he-IL" sz="3200" dirty="0" smtClean="0"/>
              <a:t>ניצול פוטנציאל הצריכה העצמית בשטחי המחלק להקמת מערכות לצריכה עצמית</a:t>
            </a:r>
          </a:p>
          <a:p>
            <a:pPr marL="611188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he-IL" sz="3200" dirty="0" smtClean="0"/>
              <a:t>ניצול פוטנציאל גגות </a:t>
            </a:r>
            <a:r>
              <a:rPr lang="he-IL" sz="3200" dirty="0" smtClean="0"/>
              <a:t>סולאריים ומאגרי מים </a:t>
            </a:r>
            <a:endParaRPr lang="he-IL" sz="3200" dirty="0" smtClean="0"/>
          </a:p>
          <a:p>
            <a:pPr marL="611188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v"/>
            </a:pPr>
            <a:endParaRPr lang="he-IL" sz="3200" dirty="0" smtClean="0"/>
          </a:p>
          <a:p>
            <a:pPr marL="611188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v"/>
            </a:pPr>
            <a:endParaRPr lang="he-IL" sz="2800" dirty="0" smtClean="0"/>
          </a:p>
          <a:p>
            <a:pPr marL="611188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v"/>
            </a:pPr>
            <a:endParaRPr lang="he-IL" sz="3200" dirty="0" smtClean="0"/>
          </a:p>
          <a:p>
            <a:pPr marL="611188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v"/>
            </a:pPr>
            <a:endParaRPr lang="he-IL" sz="3200" dirty="0" smtClean="0"/>
          </a:p>
          <a:p>
            <a:pPr marL="611188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v"/>
            </a:pPr>
            <a:endParaRPr lang="he-IL" sz="3200" dirty="0" smtClean="0"/>
          </a:p>
          <a:p>
            <a:pPr marL="611188" indent="-533400" algn="just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he-IL" sz="1000" dirty="0"/>
              <a:t>	</a:t>
            </a:r>
          </a:p>
          <a:p>
            <a:pPr marL="611188" indent="-533400" algn="just" eaLnBrk="0" fontAlgn="base" hangingPunct="0">
              <a:spcBef>
                <a:spcPct val="20000"/>
              </a:spcBef>
              <a:spcAft>
                <a:spcPct val="0"/>
              </a:spcAft>
            </a:pPr>
            <a:endParaRPr lang="he-IL" sz="2400" dirty="0"/>
          </a:p>
          <a:p>
            <a:pPr marL="611188" indent="-533400" algn="just" eaLnBrk="0" fontAlgn="base" hangingPunct="0">
              <a:spcBef>
                <a:spcPct val="20000"/>
              </a:spcBef>
              <a:spcAft>
                <a:spcPct val="0"/>
              </a:spcAft>
            </a:pPr>
            <a:endParaRPr lang="he-IL" sz="2400" dirty="0"/>
          </a:p>
          <a:p>
            <a:pPr marL="611188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v"/>
            </a:pPr>
            <a:endParaRPr lang="he-IL" sz="2800" dirty="0"/>
          </a:p>
          <a:p>
            <a:pPr marL="1068388" lvl="1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v"/>
            </a:pPr>
            <a:endParaRPr lang="he-IL" sz="2000" u="sng" dirty="0"/>
          </a:p>
          <a:p>
            <a:pPr marL="1068388" lvl="1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v"/>
            </a:pPr>
            <a:endParaRPr lang="he-IL" sz="1600" dirty="0"/>
          </a:p>
        </p:txBody>
      </p:sp>
    </p:spTree>
    <p:extLst>
      <p:ext uri="{BB962C8B-B14F-4D97-AF65-F5344CB8AC3E}">
        <p14:creationId xmlns:p14="http://schemas.microsoft.com/office/powerpoint/2010/main" xmlns="" val="1821024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1" descr="99C3E5E4-3E59-4A38-B497-BA44B356CE6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336" y="6165304"/>
            <a:ext cx="1504857" cy="685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he-IL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-228600" y="260648"/>
            <a:ext cx="9296400" cy="547670"/>
          </a:xfrm>
          <a:prstGeom prst="rect">
            <a:avLst/>
          </a:prstGeom>
        </p:spPr>
        <p:txBody>
          <a:bodyPr/>
          <a:lstStyle/>
          <a:p>
            <a:pPr algn="ctr">
              <a:spcBef>
                <a:spcPct val="0"/>
              </a:spcBef>
              <a:defRPr/>
            </a:pPr>
            <a:r>
              <a:rPr lang="he-IL" sz="4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Times New Roman"/>
              </a:rPr>
              <a:t>הליכים תחרותיים - </a:t>
            </a:r>
            <a:r>
              <a:rPr lang="he-IL" sz="4000" b="1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Times New Roman"/>
              </a:rPr>
              <a:t>סטטוס</a:t>
            </a:r>
            <a:endParaRPr lang="en-US" sz="4000" b="1" dirty="0"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cs typeface="Arial" pitchFamily="34" charset="0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349250" y="990600"/>
            <a:ext cx="8794750" cy="392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068388" lvl="1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None/>
            </a:pPr>
            <a:endParaRPr lang="he-IL" dirty="0">
              <a:solidFill>
                <a:prstClr val="black"/>
              </a:solidFill>
            </a:endParaRPr>
          </a:p>
          <a:p>
            <a:pPr marL="1068388" lvl="1" indent="-533400" algn="just" eaLnBrk="0" fontAlgn="base" hangingPunct="0">
              <a:spcBef>
                <a:spcPct val="20000"/>
              </a:spcBef>
              <a:spcAft>
                <a:spcPts val="1200"/>
              </a:spcAft>
              <a:buFont typeface="Wingdings" pitchFamily="2" charset="2"/>
              <a:buChar char="v"/>
            </a:pPr>
            <a:endParaRPr lang="he-IL" sz="2000" dirty="0">
              <a:solidFill>
                <a:prstClr val="black"/>
              </a:solidFill>
            </a:endParaRPr>
          </a:p>
          <a:p>
            <a:pPr marL="1068388" lvl="1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None/>
            </a:pPr>
            <a:endParaRPr lang="he-IL" sz="2000" dirty="0">
              <a:solidFill>
                <a:prstClr val="black"/>
              </a:solidFill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201488" y="1052736"/>
            <a:ext cx="8763000" cy="5217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11188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he-IL" sz="3200" dirty="0" smtClean="0"/>
              <a:t>הליך ראשון שפורסם במתח נמוך וגבוה – 235 </a:t>
            </a:r>
            <a:r>
              <a:rPr lang="en-US" sz="3200" dirty="0" smtClean="0"/>
              <a:t> MW</a:t>
            </a:r>
            <a:r>
              <a:rPr lang="he-IL" sz="3200" dirty="0" smtClean="0"/>
              <a:t> (~משוער 260 </a:t>
            </a:r>
            <a:r>
              <a:rPr lang="en-US" sz="3200" dirty="0" smtClean="0"/>
              <a:t>MW</a:t>
            </a:r>
            <a:r>
              <a:rPr lang="he-IL" sz="3200" dirty="0" smtClean="0"/>
              <a:t> </a:t>
            </a:r>
            <a:r>
              <a:rPr lang="en-US" sz="3200" dirty="0" smtClean="0"/>
              <a:t>DC</a:t>
            </a:r>
            <a:r>
              <a:rPr lang="he-IL" sz="3200" dirty="0" smtClean="0"/>
              <a:t>)</a:t>
            </a:r>
            <a:endParaRPr lang="en-US" sz="3200" dirty="0" smtClean="0"/>
          </a:p>
          <a:p>
            <a:pPr marL="611188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he-IL" sz="3200" dirty="0" smtClean="0"/>
              <a:t>מכרז שני במתח עליון – עד סוף השנה, ? </a:t>
            </a:r>
            <a:r>
              <a:rPr lang="en-US" sz="3200" dirty="0" smtClean="0"/>
              <a:t>MW</a:t>
            </a:r>
            <a:endParaRPr lang="he-IL" sz="3200" dirty="0" smtClean="0"/>
          </a:p>
          <a:p>
            <a:pPr marL="611188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he-IL" sz="3200" dirty="0" smtClean="0"/>
              <a:t>מכרזים נוספים ב-2018</a:t>
            </a:r>
          </a:p>
          <a:p>
            <a:pPr marL="611188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he-IL" sz="3200" b="1" dirty="0" err="1" smtClean="0">
                <a:solidFill>
                  <a:srgbClr val="C00000"/>
                </a:solidFill>
              </a:rPr>
              <a:t>פאקטורים</a:t>
            </a:r>
            <a:r>
              <a:rPr lang="he-IL" sz="3200" b="1" dirty="0" smtClean="0">
                <a:solidFill>
                  <a:srgbClr val="C00000"/>
                </a:solidFill>
              </a:rPr>
              <a:t> של קושי ואי-וודאות:</a:t>
            </a:r>
          </a:p>
          <a:p>
            <a:pPr marL="1068388" lvl="1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he-IL" sz="2800" dirty="0" smtClean="0"/>
              <a:t>זמינות רשת</a:t>
            </a:r>
          </a:p>
          <a:p>
            <a:pPr marL="1068388" lvl="1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he-IL" sz="2800" dirty="0" smtClean="0"/>
              <a:t>תכנון </a:t>
            </a:r>
            <a:r>
              <a:rPr lang="he-IL" sz="2800" dirty="0" err="1" smtClean="0"/>
              <a:t>וסטטוטוריקה</a:t>
            </a:r>
            <a:endParaRPr lang="he-IL" sz="2800" dirty="0" smtClean="0"/>
          </a:p>
          <a:p>
            <a:pPr marL="611188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he-IL" sz="3200" dirty="0" smtClean="0"/>
              <a:t>האינטרוול התכנוני: 9-18 חודשים לאישור תוכנית</a:t>
            </a:r>
          </a:p>
          <a:p>
            <a:pPr marL="611188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he-IL" sz="3200" dirty="0" smtClean="0"/>
              <a:t>אינטרוול הרשת (במתח עליון) – 36 חודשים לפחות...</a:t>
            </a:r>
          </a:p>
          <a:p>
            <a:pPr marL="611188" indent="-533400" algn="just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he-IL" sz="1000" dirty="0"/>
              <a:t>	</a:t>
            </a:r>
          </a:p>
          <a:p>
            <a:pPr marL="611188" indent="-533400" algn="just" eaLnBrk="0" fontAlgn="base" hangingPunct="0">
              <a:spcBef>
                <a:spcPct val="20000"/>
              </a:spcBef>
              <a:spcAft>
                <a:spcPct val="0"/>
              </a:spcAft>
            </a:pPr>
            <a:endParaRPr lang="he-IL" sz="2400" dirty="0"/>
          </a:p>
          <a:p>
            <a:pPr marL="611188" indent="-533400" algn="just" eaLnBrk="0" fontAlgn="base" hangingPunct="0">
              <a:spcBef>
                <a:spcPct val="20000"/>
              </a:spcBef>
              <a:spcAft>
                <a:spcPct val="0"/>
              </a:spcAft>
            </a:pPr>
            <a:endParaRPr lang="he-IL" sz="2400" dirty="0"/>
          </a:p>
          <a:p>
            <a:pPr marL="611188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v"/>
            </a:pPr>
            <a:endParaRPr lang="he-IL" sz="2800" dirty="0"/>
          </a:p>
          <a:p>
            <a:pPr marL="1068388" lvl="1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v"/>
            </a:pPr>
            <a:endParaRPr lang="he-IL" sz="2000" u="sng" dirty="0"/>
          </a:p>
          <a:p>
            <a:pPr marL="1068388" lvl="1" indent="-5334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v"/>
            </a:pPr>
            <a:endParaRPr lang="he-IL" sz="1600" dirty="0"/>
          </a:p>
        </p:txBody>
      </p:sp>
    </p:spTree>
    <p:extLst>
      <p:ext uri="{BB962C8B-B14F-4D97-AF65-F5344CB8AC3E}">
        <p14:creationId xmlns:p14="http://schemas.microsoft.com/office/powerpoint/2010/main" xmlns="" val="1821024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1" descr="99C3E5E4-3E59-4A38-B497-BA44B356CE6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336" y="6165304"/>
            <a:ext cx="1504857" cy="685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he-IL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-115888" y="260648"/>
            <a:ext cx="9296400" cy="72008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he-IL" sz="3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+mj-ea"/>
                <a:cs typeface="+mj-cs"/>
              </a:rPr>
              <a:t>פוטנציאל הגגות בישראל – עבודת מכון </a:t>
            </a:r>
            <a:r>
              <a:rPr lang="he-IL" sz="3600" b="1" dirty="0" err="1" smtClean="0"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+mj-ea"/>
                <a:cs typeface="+mj-cs"/>
              </a:rPr>
              <a:t>דש"א</a:t>
            </a:r>
            <a:r>
              <a:rPr lang="he-IL" sz="3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+mj-ea"/>
                <a:cs typeface="+mj-cs"/>
              </a:rPr>
              <a:t> (2010)</a:t>
            </a:r>
            <a:endParaRPr lang="en-US" sz="3600" b="1" dirty="0">
              <a:effectLst>
                <a:outerShdw blurRad="38100" dist="38100" dir="2700000" algn="tl">
                  <a:srgbClr val="FFFFFF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349250" y="980728"/>
            <a:ext cx="8794750" cy="392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068388" lvl="1" indent="-533400" algn="just" eaLnBrk="0" hangingPunct="0">
              <a:spcBef>
                <a:spcPct val="20000"/>
              </a:spcBef>
              <a:buFont typeface="Wingdings" pitchFamily="2" charset="2"/>
              <a:buNone/>
            </a:pPr>
            <a:endParaRPr lang="he-IL" dirty="0">
              <a:latin typeface="Calibri" pitchFamily="34" charset="0"/>
            </a:endParaRPr>
          </a:p>
          <a:p>
            <a:pPr marL="1068388" lvl="1" indent="-533400" algn="just" eaLnBrk="0" hangingPunct="0">
              <a:spcBef>
                <a:spcPct val="20000"/>
              </a:spcBef>
              <a:spcAft>
                <a:spcPts val="1200"/>
              </a:spcAft>
              <a:buFont typeface="Wingdings" pitchFamily="2" charset="2"/>
              <a:buChar char="v"/>
            </a:pPr>
            <a:endParaRPr lang="he-IL" sz="2000" dirty="0">
              <a:latin typeface="Calibri" pitchFamily="34" charset="0"/>
            </a:endParaRPr>
          </a:p>
          <a:p>
            <a:pPr marL="1068388" lvl="1" indent="-533400" algn="just" eaLnBrk="0" hangingPunct="0">
              <a:spcBef>
                <a:spcPct val="20000"/>
              </a:spcBef>
              <a:buFont typeface="Wingdings" pitchFamily="2" charset="2"/>
              <a:buNone/>
            </a:pPr>
            <a:endParaRPr lang="he-IL" sz="2000" dirty="0">
              <a:latin typeface="Calibri" pitchFamily="34" charset="0"/>
            </a:endParaRPr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228600" y="1124744"/>
            <a:ext cx="8763000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11188" indent="-533400" algn="just" eaLnBrk="0" hangingPunct="0">
              <a:spcBef>
                <a:spcPct val="20000"/>
              </a:spcBef>
            </a:pPr>
            <a:endParaRPr lang="he-IL" sz="3600" b="1" dirty="0" smtClean="0">
              <a:effectLst>
                <a:outerShdw blurRad="38100" dist="38100" dir="2700000" algn="tl">
                  <a:srgbClr val="FFFFFF"/>
                </a:outerShdw>
              </a:effectLst>
              <a:latin typeface="Calibri" pitchFamily="34" charset="0"/>
            </a:endParaRPr>
          </a:p>
          <a:p>
            <a:pPr marL="1068388" lvl="1" indent="-533400" algn="just" eaLnBrk="0" hangingPunct="0">
              <a:spcBef>
                <a:spcPct val="20000"/>
              </a:spcBef>
              <a:buFont typeface="Wingdings" pitchFamily="2" charset="2"/>
              <a:buChar char="v"/>
            </a:pPr>
            <a:endParaRPr lang="he-IL" sz="2800" b="1" dirty="0" smtClean="0">
              <a:latin typeface="Calibri" pitchFamily="34" charset="0"/>
            </a:endParaRPr>
          </a:p>
          <a:p>
            <a:pPr marL="611188" indent="-533400" algn="just" eaLnBrk="0" hangingPunct="0">
              <a:spcBef>
                <a:spcPct val="20000"/>
              </a:spcBef>
            </a:pPr>
            <a:r>
              <a:rPr lang="he-IL" sz="2800" b="1" dirty="0" smtClean="0">
                <a:latin typeface="Calibri" pitchFamily="34" charset="0"/>
              </a:rPr>
              <a:t> </a:t>
            </a:r>
          </a:p>
          <a:p>
            <a:pPr marL="611188" indent="-533400" algn="just" eaLnBrk="0" hangingPunct="0">
              <a:spcBef>
                <a:spcPct val="20000"/>
              </a:spcBef>
              <a:buFont typeface="Wingdings" pitchFamily="2" charset="2"/>
              <a:buChar char="v"/>
            </a:pPr>
            <a:endParaRPr lang="he-IL" sz="2800" b="1" dirty="0" smtClean="0">
              <a:solidFill>
                <a:srgbClr val="C00000"/>
              </a:solidFill>
              <a:latin typeface="Calibri" pitchFamily="34" charset="0"/>
            </a:endParaRPr>
          </a:p>
          <a:p>
            <a:pPr marL="611188" indent="-533400" algn="just" eaLnBrk="0" hangingPunct="0">
              <a:spcBef>
                <a:spcPct val="20000"/>
              </a:spcBef>
              <a:buFont typeface="Wingdings" pitchFamily="2" charset="2"/>
              <a:buChar char="v"/>
            </a:pPr>
            <a:endParaRPr lang="he-IL" sz="2800" b="1" dirty="0" smtClean="0">
              <a:latin typeface="Calibri" pitchFamily="34" charset="0"/>
            </a:endParaRPr>
          </a:p>
          <a:p>
            <a:pPr marL="611188" indent="-533400" eaLnBrk="0" hangingPunct="0">
              <a:spcBef>
                <a:spcPct val="20000"/>
              </a:spcBef>
            </a:pPr>
            <a:r>
              <a:rPr lang="he-IL" sz="2800" b="1" dirty="0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he-IL" sz="2800" b="1" dirty="0" smtClean="0">
                <a:latin typeface="Calibri" pitchFamily="34" charset="0"/>
              </a:rPr>
              <a:t/>
            </a:r>
            <a:br>
              <a:rPr lang="he-IL" sz="2800" b="1" dirty="0" smtClean="0">
                <a:latin typeface="Calibri" pitchFamily="34" charset="0"/>
              </a:rPr>
            </a:br>
            <a:endParaRPr lang="he-IL" sz="2800" b="1" dirty="0" smtClean="0">
              <a:latin typeface="Calibri" pitchFamily="34" charset="0"/>
            </a:endParaRPr>
          </a:p>
          <a:p>
            <a:pPr marL="611188" indent="-533400" algn="just" eaLnBrk="0" hangingPunct="0">
              <a:spcBef>
                <a:spcPct val="20000"/>
              </a:spcBef>
              <a:buFont typeface="Wingdings" pitchFamily="2" charset="2"/>
              <a:buChar char="v"/>
            </a:pPr>
            <a:endParaRPr lang="he-IL" sz="2800" b="1" dirty="0" smtClean="0">
              <a:latin typeface="Calibri" pitchFamily="34" charset="0"/>
            </a:endParaRPr>
          </a:p>
          <a:p>
            <a:pPr marL="611188" indent="-533400" algn="just" eaLnBrk="0" hangingPunct="0">
              <a:spcBef>
                <a:spcPct val="20000"/>
              </a:spcBef>
              <a:buFont typeface="Wingdings" pitchFamily="2" charset="2"/>
              <a:buChar char="v"/>
            </a:pPr>
            <a:endParaRPr lang="he-IL" sz="2800" b="1" dirty="0" smtClean="0">
              <a:latin typeface="Calibri" pitchFamily="34" charset="0"/>
            </a:endParaRPr>
          </a:p>
          <a:p>
            <a:pPr marL="611188" indent="-533400" algn="just" eaLnBrk="0" hangingPunct="0">
              <a:spcBef>
                <a:spcPct val="20000"/>
              </a:spcBef>
            </a:pPr>
            <a:endParaRPr lang="he-IL" sz="2800" b="1" dirty="0" smtClean="0">
              <a:latin typeface="Calibri" pitchFamily="34" charset="0"/>
            </a:endParaRPr>
          </a:p>
          <a:p>
            <a:pPr marL="611188" indent="-533400" algn="just" eaLnBrk="0" hangingPunct="0">
              <a:spcBef>
                <a:spcPct val="20000"/>
              </a:spcBef>
            </a:pPr>
            <a:r>
              <a:rPr lang="he-IL" sz="2800" b="1" dirty="0" smtClean="0">
                <a:latin typeface="Calibri" pitchFamily="34" charset="0"/>
              </a:rPr>
              <a:t>	</a:t>
            </a:r>
          </a:p>
          <a:p>
            <a:pPr marL="611188" indent="-533400" algn="just" eaLnBrk="0" hangingPunct="0">
              <a:spcBef>
                <a:spcPct val="20000"/>
              </a:spcBef>
              <a:buFont typeface="Wingdings" pitchFamily="2" charset="2"/>
              <a:buChar char="v"/>
            </a:pPr>
            <a:endParaRPr lang="he-IL" sz="3200" b="1" dirty="0" smtClean="0">
              <a:latin typeface="Calibri" pitchFamily="34" charset="0"/>
            </a:endParaRPr>
          </a:p>
          <a:p>
            <a:pPr marL="1068388" lvl="1" indent="-533400" algn="just" eaLnBrk="0" hangingPunct="0">
              <a:spcBef>
                <a:spcPct val="20000"/>
              </a:spcBef>
              <a:buFont typeface="Wingdings" pitchFamily="2" charset="2"/>
              <a:buChar char="v"/>
            </a:pPr>
            <a:endParaRPr lang="he-IL" sz="2400" b="1" u="sng" dirty="0" smtClean="0">
              <a:latin typeface="Calibri" pitchFamily="34" charset="0"/>
            </a:endParaRPr>
          </a:p>
          <a:p>
            <a:pPr marL="1068388" lvl="1" indent="-533400" algn="just" eaLnBrk="0" hangingPunct="0">
              <a:spcBef>
                <a:spcPct val="20000"/>
              </a:spcBef>
              <a:buFont typeface="Wingdings" pitchFamily="2" charset="2"/>
              <a:buChar char="v"/>
            </a:pPr>
            <a:endParaRPr lang="he-IL" dirty="0" smtClean="0">
              <a:latin typeface="Calibri" pitchFamily="34" charset="0"/>
            </a:endParaRPr>
          </a:p>
        </p:txBody>
      </p:sp>
      <p:graphicFrame>
        <p:nvGraphicFramePr>
          <p:cNvPr id="17" name="טבלה 16"/>
          <p:cNvGraphicFramePr>
            <a:graphicFrameLocks noGrp="1"/>
          </p:cNvGraphicFramePr>
          <p:nvPr/>
        </p:nvGraphicFramePr>
        <p:xfrm>
          <a:off x="35496" y="1026408"/>
          <a:ext cx="9092566" cy="28346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824673"/>
                <a:gridCol w="3458210"/>
                <a:gridCol w="2059623"/>
                <a:gridCol w="1750060"/>
              </a:tblGrid>
              <a:tr h="37976">
                <a:tc>
                  <a:txBody>
                    <a:bodyPr/>
                    <a:lstStyle/>
                    <a:p>
                      <a:pPr algn="ctr"/>
                      <a:r>
                        <a:rPr lang="he-IL" sz="1600" dirty="0" smtClean="0"/>
                        <a:t>טווח גודל</a:t>
                      </a:r>
                      <a:r>
                        <a:rPr lang="he-IL" sz="1600" baseline="0" dirty="0" smtClean="0"/>
                        <a:t> הגג</a:t>
                      </a:r>
                      <a:endParaRPr lang="he-IL" sz="1600" dirty="0"/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e-IL" sz="1600" dirty="0" smtClean="0"/>
                        <a:t>גודל</a:t>
                      </a:r>
                      <a:r>
                        <a:rPr lang="he-IL" sz="1600" baseline="0" dirty="0" smtClean="0"/>
                        <a:t> מתקן אופייני – </a:t>
                      </a:r>
                      <a:r>
                        <a:rPr lang="en-US" sz="1600" baseline="0" dirty="0" smtClean="0"/>
                        <a:t>KW</a:t>
                      </a:r>
                      <a:endParaRPr lang="he-IL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e-IL" sz="1600" dirty="0" smtClean="0"/>
                        <a:t>הספק פוטנציאלי – </a:t>
                      </a:r>
                      <a:r>
                        <a:rPr lang="en-US" sz="1600" dirty="0" smtClean="0"/>
                        <a:t>MW</a:t>
                      </a:r>
                      <a:endParaRPr lang="he-IL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e-IL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אחוז מכלל ההספק</a:t>
                      </a:r>
                    </a:p>
                  </a:txBody>
                  <a:tcPr marL="68580" marR="68580" marT="0" marB="0" anchor="ctr"/>
                </a:tc>
              </a:tr>
              <a:tr h="37976">
                <a:tc>
                  <a:txBody>
                    <a:bodyPr/>
                    <a:lstStyle/>
                    <a:p>
                      <a:pPr marL="457200" indent="228600"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e-IL" sz="1100" b="1" dirty="0">
                          <a:latin typeface="Calibri"/>
                          <a:ea typeface="Times New Roman"/>
                          <a:cs typeface="Times New Roman"/>
                        </a:rPr>
                        <a:t>0-200 מ"ר</a:t>
                      </a:r>
                      <a:endParaRPr lang="en-US" sz="11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indent="228600"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e-IL" sz="1100" b="1" dirty="0">
                          <a:latin typeface="Calibri"/>
                          <a:ea typeface="Times New Roman"/>
                          <a:cs typeface="Times New Roman"/>
                        </a:rPr>
                        <a:t>10</a:t>
                      </a:r>
                      <a:endParaRPr lang="en-US" sz="11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28600" algn="ctr" rtl="0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3,979</a:t>
                      </a:r>
                      <a:endParaRPr lang="en-US" sz="11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28600" algn="ctr" rtl="0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36%</a:t>
                      </a:r>
                      <a:endParaRPr lang="en-US" sz="11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37976">
                <a:tc>
                  <a:txBody>
                    <a:bodyPr/>
                    <a:lstStyle/>
                    <a:p>
                      <a:pPr marL="457200" indent="228600"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e-IL" sz="1100" b="1" dirty="0">
                          <a:latin typeface="Calibri"/>
                          <a:ea typeface="Times New Roman"/>
                          <a:cs typeface="Times New Roman"/>
                        </a:rPr>
                        <a:t>200-400 מ"ר</a:t>
                      </a:r>
                      <a:endParaRPr lang="en-US" sz="11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indent="228600"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e-IL" sz="1100" b="1" dirty="0">
                          <a:latin typeface="Calibri"/>
                          <a:ea typeface="Times New Roman"/>
                          <a:cs typeface="Times New Roman"/>
                        </a:rPr>
                        <a:t>30</a:t>
                      </a:r>
                      <a:endParaRPr lang="en-US" sz="11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28600" algn="ctr" rtl="0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3,271</a:t>
                      </a:r>
                      <a:endParaRPr lang="en-US" sz="11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28600" algn="ctr" rtl="0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30%</a:t>
                      </a:r>
                      <a:endParaRPr lang="en-US" sz="11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37976">
                <a:tc>
                  <a:txBody>
                    <a:bodyPr/>
                    <a:lstStyle/>
                    <a:p>
                      <a:pPr marL="457200" indent="228600"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e-IL" sz="1100" b="1" dirty="0">
                          <a:latin typeface="Calibri"/>
                          <a:ea typeface="Times New Roman"/>
                          <a:cs typeface="Times New Roman"/>
                        </a:rPr>
                        <a:t>400-800 מ"ר</a:t>
                      </a:r>
                      <a:endParaRPr lang="en-US" sz="11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indent="228600"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e-IL" sz="1100" b="1" dirty="0">
                          <a:latin typeface="Calibri"/>
                          <a:ea typeface="Times New Roman"/>
                          <a:cs typeface="Times New Roman"/>
                        </a:rPr>
                        <a:t>60</a:t>
                      </a:r>
                      <a:endParaRPr lang="en-US" sz="11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28600" algn="ctr" rtl="0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1,629</a:t>
                      </a:r>
                      <a:endParaRPr lang="en-US" sz="11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28600" algn="ctr" rtl="0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15%</a:t>
                      </a:r>
                      <a:endParaRPr lang="en-US" sz="11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37976">
                <a:tc>
                  <a:txBody>
                    <a:bodyPr/>
                    <a:lstStyle/>
                    <a:p>
                      <a:pPr marL="457200" indent="228600"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e-IL" sz="1100" b="1" dirty="0">
                          <a:latin typeface="Calibri"/>
                          <a:ea typeface="Times New Roman"/>
                          <a:cs typeface="Times New Roman"/>
                        </a:rPr>
                        <a:t>800-1,600 מ"ר</a:t>
                      </a:r>
                      <a:endParaRPr lang="en-US" sz="11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indent="228600"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e-IL" sz="1100" b="1" dirty="0">
                          <a:latin typeface="Calibri"/>
                          <a:ea typeface="Times New Roman"/>
                          <a:cs typeface="Times New Roman"/>
                        </a:rPr>
                        <a:t>120</a:t>
                      </a:r>
                      <a:endParaRPr lang="en-US" sz="11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28600" algn="ctr" rtl="0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947</a:t>
                      </a:r>
                      <a:endParaRPr lang="en-US" sz="11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28600" algn="ctr" rtl="0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9%</a:t>
                      </a:r>
                      <a:endParaRPr lang="en-US" sz="11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37976">
                <a:tc>
                  <a:txBody>
                    <a:bodyPr/>
                    <a:lstStyle/>
                    <a:p>
                      <a:pPr marL="457200" indent="228600"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e-IL" sz="1100" b="1" dirty="0">
                          <a:latin typeface="Calibri"/>
                          <a:ea typeface="Times New Roman"/>
                          <a:cs typeface="Times New Roman"/>
                        </a:rPr>
                        <a:t>1,600-3,200 מ"ר</a:t>
                      </a:r>
                      <a:endParaRPr lang="en-US" sz="11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indent="228600"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e-IL" sz="1100" b="1">
                          <a:latin typeface="Calibri"/>
                          <a:ea typeface="Times New Roman"/>
                          <a:cs typeface="Times New Roman"/>
                        </a:rPr>
                        <a:t>240</a:t>
                      </a:r>
                      <a:endParaRPr lang="en-US" sz="11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28600" algn="ctr" rtl="0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615</a:t>
                      </a:r>
                      <a:endParaRPr lang="en-US" sz="11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28600" algn="ctr" rtl="0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6%</a:t>
                      </a:r>
                      <a:endParaRPr lang="en-US" sz="11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37976">
                <a:tc>
                  <a:txBody>
                    <a:bodyPr/>
                    <a:lstStyle/>
                    <a:p>
                      <a:pPr marL="457200" indent="228600"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e-IL" sz="1100" b="1" dirty="0">
                          <a:latin typeface="Calibri"/>
                          <a:ea typeface="Times New Roman"/>
                          <a:cs typeface="Times New Roman"/>
                        </a:rPr>
                        <a:t>3,200-6,400 מ"ר</a:t>
                      </a:r>
                      <a:endParaRPr lang="en-US" sz="11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indent="228600"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e-IL" sz="1100" b="1" dirty="0">
                          <a:latin typeface="Calibri"/>
                          <a:ea typeface="Times New Roman"/>
                          <a:cs typeface="Times New Roman"/>
                        </a:rPr>
                        <a:t>480</a:t>
                      </a:r>
                      <a:endParaRPr lang="en-US" sz="11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28600" algn="ctr" rtl="0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354</a:t>
                      </a:r>
                      <a:endParaRPr lang="en-US" sz="11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28600" algn="ctr" rtl="0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3%</a:t>
                      </a:r>
                      <a:endParaRPr lang="en-US" sz="11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37976">
                <a:tc>
                  <a:txBody>
                    <a:bodyPr/>
                    <a:lstStyle/>
                    <a:p>
                      <a:pPr marL="457200" indent="228600"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e-IL" sz="1100" b="1" dirty="0">
                          <a:latin typeface="Calibri"/>
                          <a:ea typeface="Times New Roman"/>
                          <a:cs typeface="Times New Roman"/>
                        </a:rPr>
                        <a:t>6,400-12,800 מ"ר</a:t>
                      </a:r>
                      <a:endParaRPr lang="en-US" sz="11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indent="228600"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e-IL" sz="1100" b="1">
                          <a:latin typeface="Calibri"/>
                          <a:ea typeface="Times New Roman"/>
                          <a:cs typeface="Times New Roman"/>
                        </a:rPr>
                        <a:t>960</a:t>
                      </a:r>
                      <a:endParaRPr lang="en-US" sz="11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28600" algn="ctr" rtl="0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204</a:t>
                      </a:r>
                      <a:endParaRPr lang="en-US" sz="11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28600" algn="ctr" rtl="0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2%</a:t>
                      </a:r>
                      <a:endParaRPr lang="en-US" sz="11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18" name="תמונה 17"/>
          <p:cNvPicPr/>
          <p:nvPr/>
        </p:nvPicPr>
        <p:blipFill>
          <a:blip r:embed="rId4" cstate="print"/>
          <a:srcRect l="30134" t="10881" r="29545" b="35536"/>
          <a:stretch>
            <a:fillRect/>
          </a:stretch>
        </p:blipFill>
        <p:spPr bwMode="auto">
          <a:xfrm>
            <a:off x="2483768" y="3861048"/>
            <a:ext cx="4427984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821024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1" descr="99C3E5E4-3E59-4A38-B497-BA44B356CE6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336" y="6165304"/>
            <a:ext cx="1504857" cy="685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27F7F-543A-434F-B363-D42449F893C5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he-IL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228600" y="1124744"/>
            <a:ext cx="8763000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11188" indent="-533400" algn="just" eaLnBrk="0" hangingPunct="0">
              <a:spcBef>
                <a:spcPct val="20000"/>
              </a:spcBef>
            </a:pPr>
            <a:endParaRPr lang="he-IL" sz="3600" b="1" dirty="0" smtClean="0">
              <a:effectLst>
                <a:outerShdw blurRad="38100" dist="38100" dir="2700000" algn="tl">
                  <a:srgbClr val="FFFFFF"/>
                </a:outerShdw>
              </a:effectLst>
              <a:latin typeface="Calibri" pitchFamily="34" charset="0"/>
            </a:endParaRPr>
          </a:p>
          <a:p>
            <a:pPr marL="1068388" lvl="1" indent="-533400" algn="just" eaLnBrk="0" hangingPunct="0">
              <a:spcBef>
                <a:spcPct val="20000"/>
              </a:spcBef>
              <a:buFont typeface="Wingdings" pitchFamily="2" charset="2"/>
              <a:buChar char="v"/>
            </a:pPr>
            <a:endParaRPr lang="he-IL" sz="2800" b="1" dirty="0" smtClean="0">
              <a:latin typeface="Calibri" pitchFamily="34" charset="0"/>
            </a:endParaRPr>
          </a:p>
          <a:p>
            <a:pPr marL="611188" indent="-533400" algn="just" eaLnBrk="0" hangingPunct="0">
              <a:spcBef>
                <a:spcPct val="20000"/>
              </a:spcBef>
            </a:pPr>
            <a:r>
              <a:rPr lang="he-IL" sz="2800" b="1" dirty="0" smtClean="0">
                <a:latin typeface="Calibri" pitchFamily="34" charset="0"/>
              </a:rPr>
              <a:t> </a:t>
            </a:r>
          </a:p>
          <a:p>
            <a:pPr marL="611188" indent="-533400" algn="just" eaLnBrk="0" hangingPunct="0">
              <a:spcBef>
                <a:spcPct val="20000"/>
              </a:spcBef>
              <a:buFont typeface="Wingdings" pitchFamily="2" charset="2"/>
              <a:buChar char="v"/>
            </a:pPr>
            <a:endParaRPr lang="he-IL" sz="2800" b="1" dirty="0" smtClean="0">
              <a:solidFill>
                <a:srgbClr val="C00000"/>
              </a:solidFill>
              <a:latin typeface="Calibri" pitchFamily="34" charset="0"/>
            </a:endParaRPr>
          </a:p>
          <a:p>
            <a:pPr marL="611188" indent="-533400" algn="just" eaLnBrk="0" hangingPunct="0">
              <a:spcBef>
                <a:spcPct val="20000"/>
              </a:spcBef>
              <a:buFont typeface="Wingdings" pitchFamily="2" charset="2"/>
              <a:buChar char="v"/>
            </a:pPr>
            <a:endParaRPr lang="he-IL" sz="2800" b="1" dirty="0" smtClean="0">
              <a:latin typeface="Calibri" pitchFamily="34" charset="0"/>
            </a:endParaRPr>
          </a:p>
          <a:p>
            <a:pPr marL="611188" indent="-533400" eaLnBrk="0" hangingPunct="0">
              <a:spcBef>
                <a:spcPct val="20000"/>
              </a:spcBef>
            </a:pPr>
            <a:r>
              <a:rPr lang="he-IL" sz="2800" b="1" dirty="0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he-IL" sz="2800" b="1" dirty="0" smtClean="0">
                <a:latin typeface="Calibri" pitchFamily="34" charset="0"/>
              </a:rPr>
              <a:t/>
            </a:r>
            <a:br>
              <a:rPr lang="he-IL" sz="2800" b="1" dirty="0" smtClean="0">
                <a:latin typeface="Calibri" pitchFamily="34" charset="0"/>
              </a:rPr>
            </a:br>
            <a:endParaRPr lang="he-IL" sz="2800" b="1" dirty="0" smtClean="0">
              <a:latin typeface="Calibri" pitchFamily="34" charset="0"/>
            </a:endParaRPr>
          </a:p>
          <a:p>
            <a:pPr marL="611188" indent="-533400" algn="just" eaLnBrk="0" hangingPunct="0">
              <a:spcBef>
                <a:spcPct val="20000"/>
              </a:spcBef>
              <a:buFont typeface="Wingdings" pitchFamily="2" charset="2"/>
              <a:buChar char="v"/>
            </a:pPr>
            <a:endParaRPr lang="he-IL" sz="2800" b="1" dirty="0" smtClean="0">
              <a:latin typeface="Calibri" pitchFamily="34" charset="0"/>
            </a:endParaRPr>
          </a:p>
          <a:p>
            <a:pPr marL="611188" indent="-533400" algn="just" eaLnBrk="0" hangingPunct="0">
              <a:spcBef>
                <a:spcPct val="20000"/>
              </a:spcBef>
              <a:buFont typeface="Wingdings" pitchFamily="2" charset="2"/>
              <a:buChar char="v"/>
            </a:pPr>
            <a:endParaRPr lang="he-IL" sz="2800" b="1" dirty="0" smtClean="0">
              <a:latin typeface="Calibri" pitchFamily="34" charset="0"/>
            </a:endParaRPr>
          </a:p>
          <a:p>
            <a:pPr marL="611188" indent="-533400" algn="just" eaLnBrk="0" hangingPunct="0">
              <a:spcBef>
                <a:spcPct val="20000"/>
              </a:spcBef>
            </a:pPr>
            <a:endParaRPr lang="he-IL" sz="2800" b="1" dirty="0" smtClean="0">
              <a:latin typeface="Calibri" pitchFamily="34" charset="0"/>
            </a:endParaRPr>
          </a:p>
          <a:p>
            <a:pPr marL="611188" indent="-533400" algn="just" eaLnBrk="0" hangingPunct="0">
              <a:spcBef>
                <a:spcPct val="20000"/>
              </a:spcBef>
            </a:pPr>
            <a:r>
              <a:rPr lang="he-IL" sz="2800" b="1" dirty="0" smtClean="0">
                <a:latin typeface="Calibri" pitchFamily="34" charset="0"/>
              </a:rPr>
              <a:t>	</a:t>
            </a:r>
          </a:p>
          <a:p>
            <a:pPr marL="611188" indent="-533400" algn="just" eaLnBrk="0" hangingPunct="0">
              <a:spcBef>
                <a:spcPct val="20000"/>
              </a:spcBef>
              <a:buFont typeface="Wingdings" pitchFamily="2" charset="2"/>
              <a:buChar char="v"/>
            </a:pPr>
            <a:endParaRPr lang="he-IL" sz="3200" b="1" dirty="0" smtClean="0">
              <a:latin typeface="Calibri" pitchFamily="34" charset="0"/>
            </a:endParaRPr>
          </a:p>
          <a:p>
            <a:pPr marL="1068388" lvl="1" indent="-533400" algn="just" eaLnBrk="0" hangingPunct="0">
              <a:spcBef>
                <a:spcPct val="20000"/>
              </a:spcBef>
              <a:buFont typeface="Wingdings" pitchFamily="2" charset="2"/>
              <a:buChar char="v"/>
            </a:pPr>
            <a:endParaRPr lang="he-IL" sz="2400" b="1" u="sng" dirty="0" smtClean="0">
              <a:latin typeface="Calibri" pitchFamily="34" charset="0"/>
            </a:endParaRPr>
          </a:p>
          <a:p>
            <a:pPr marL="1068388" lvl="1" indent="-533400" algn="just" eaLnBrk="0" hangingPunct="0">
              <a:spcBef>
                <a:spcPct val="20000"/>
              </a:spcBef>
              <a:buFont typeface="Wingdings" pitchFamily="2" charset="2"/>
              <a:buChar char="v"/>
            </a:pPr>
            <a:endParaRPr lang="he-IL" dirty="0" smtClean="0">
              <a:latin typeface="Calibri" pitchFamily="34" charset="0"/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-115888" y="260648"/>
            <a:ext cx="9296400" cy="72008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he-IL" sz="40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+mj-ea"/>
                <a:cs typeface="+mj-cs"/>
              </a:rPr>
              <a:t>אתגרי מיצוי גגות </a:t>
            </a:r>
            <a:r>
              <a:rPr lang="he-IL" sz="4000" b="1" dirty="0" err="1" smtClean="0"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+mj-ea"/>
                <a:cs typeface="+mj-cs"/>
              </a:rPr>
              <a:t>סולארים</a:t>
            </a:r>
            <a:endParaRPr lang="he-IL" sz="4000" b="1" dirty="0" smtClean="0">
              <a:effectLst>
                <a:outerShdw blurRad="38100" dist="38100" dir="2700000" algn="tl">
                  <a:srgbClr val="FFFFFF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349250" y="980728"/>
            <a:ext cx="8794750" cy="392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068388" lvl="1" indent="-533400" algn="just" eaLnBrk="0" hangingPunct="0">
              <a:spcBef>
                <a:spcPct val="20000"/>
              </a:spcBef>
              <a:buFont typeface="Wingdings" pitchFamily="2" charset="2"/>
              <a:buNone/>
            </a:pPr>
            <a:endParaRPr lang="he-IL" dirty="0">
              <a:latin typeface="Calibri" pitchFamily="34" charset="0"/>
            </a:endParaRPr>
          </a:p>
          <a:p>
            <a:pPr marL="1068388" lvl="1" indent="-533400" algn="just" eaLnBrk="0" hangingPunct="0">
              <a:spcBef>
                <a:spcPct val="20000"/>
              </a:spcBef>
              <a:spcAft>
                <a:spcPts val="1200"/>
              </a:spcAft>
              <a:buFont typeface="Wingdings" pitchFamily="2" charset="2"/>
              <a:buChar char="v"/>
            </a:pPr>
            <a:endParaRPr lang="he-IL" sz="2000" dirty="0">
              <a:latin typeface="Calibri" pitchFamily="34" charset="0"/>
            </a:endParaRPr>
          </a:p>
          <a:p>
            <a:pPr marL="1068388" lvl="1" indent="-533400" algn="just" eaLnBrk="0" hangingPunct="0">
              <a:spcBef>
                <a:spcPct val="20000"/>
              </a:spcBef>
              <a:buFont typeface="Wingdings" pitchFamily="2" charset="2"/>
              <a:buNone/>
            </a:pPr>
            <a:endParaRPr lang="he-IL" sz="2000" dirty="0">
              <a:latin typeface="Calibri" pitchFamily="34" charset="0"/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228600" y="1124744"/>
            <a:ext cx="8763000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11188" indent="-533400" algn="just" eaLnBrk="0" hangingPunct="0">
              <a:spcBef>
                <a:spcPct val="20000"/>
              </a:spcBef>
              <a:buFont typeface="Wingdings" pitchFamily="2" charset="2"/>
              <a:buChar char="v"/>
            </a:pPr>
            <a:r>
              <a:rPr lang="he-IL" sz="32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מיצוי הגג – יצירת מסגרת </a:t>
            </a:r>
            <a:r>
              <a:rPr lang="he-IL" sz="3200" b="1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רגולטורית</a:t>
            </a:r>
            <a:r>
              <a:rPr lang="he-IL" sz="32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he-IL" sz="3200" b="1" u="sng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שתקל ותעודד על מכירת עודפים לרשת</a:t>
            </a:r>
          </a:p>
          <a:p>
            <a:pPr marL="1068388" lvl="1" indent="-533400" algn="just" eaLnBrk="0" hangingPunct="0">
              <a:spcBef>
                <a:spcPct val="20000"/>
              </a:spcBef>
              <a:buFont typeface="Wingdings" pitchFamily="2" charset="2"/>
              <a:buChar char="v"/>
            </a:pPr>
            <a:r>
              <a:rPr lang="he-IL" sz="28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הגדלת חיבור</a:t>
            </a:r>
          </a:p>
          <a:p>
            <a:pPr marL="611188" indent="-533400" algn="just" eaLnBrk="0" hangingPunct="0">
              <a:spcBef>
                <a:spcPct val="20000"/>
              </a:spcBef>
              <a:buFont typeface="Wingdings" pitchFamily="2" charset="2"/>
              <a:buChar char="v"/>
            </a:pPr>
            <a:r>
              <a:rPr lang="he-IL" sz="32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מימון – יצירת מסגרת אשר תקל על מימון</a:t>
            </a:r>
          </a:p>
          <a:p>
            <a:pPr marL="1068388" lvl="1" indent="-533400" algn="just" eaLnBrk="0" hangingPunct="0">
              <a:spcBef>
                <a:spcPct val="20000"/>
              </a:spcBef>
              <a:buFont typeface="Wingdings" pitchFamily="2" charset="2"/>
              <a:buChar char="v"/>
            </a:pPr>
            <a:r>
              <a:rPr lang="he-IL" sz="28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מקור תקבולים וודאי</a:t>
            </a:r>
          </a:p>
          <a:p>
            <a:pPr marL="1068388" lvl="1" indent="-533400" algn="just" eaLnBrk="0" hangingPunct="0">
              <a:spcBef>
                <a:spcPct val="20000"/>
              </a:spcBef>
              <a:buFont typeface="Wingdings" pitchFamily="2" charset="2"/>
              <a:buChar char="v"/>
            </a:pPr>
            <a:r>
              <a:rPr lang="he-IL" sz="28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המחאת </a:t>
            </a:r>
            <a:r>
              <a:rPr lang="he-IL" sz="28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זכות / שעבוד – במקרה של אי החזר הלוואה</a:t>
            </a:r>
          </a:p>
          <a:p>
            <a:pPr marL="611188" indent="-533400" algn="just" eaLnBrk="0" hangingPunct="0">
              <a:spcBef>
                <a:spcPct val="20000"/>
              </a:spcBef>
              <a:buFont typeface="Wingdings" pitchFamily="2" charset="2"/>
              <a:buChar char="v"/>
            </a:pPr>
            <a:r>
              <a:rPr lang="he-IL" sz="32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בהתאם לעבודת מכון </a:t>
            </a:r>
            <a:r>
              <a:rPr lang="he-IL" sz="3200" b="1" dirty="0" err="1" smtClean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דש"א</a:t>
            </a:r>
            <a:r>
              <a:rPr lang="he-IL" sz="32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– </a:t>
            </a:r>
            <a:r>
              <a:rPr lang="he-IL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פוטנציאל של מעל 10 </a:t>
            </a:r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GW</a:t>
            </a:r>
            <a:r>
              <a:rPr lang="he-IL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לגגות סולאריים בישראל (כרגע מוקמים 0.4 </a:t>
            </a:r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GW</a:t>
            </a:r>
            <a:r>
              <a:rPr lang="he-IL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) – 4%</a:t>
            </a:r>
          </a:p>
          <a:p>
            <a:pPr marL="611188" indent="-533400" algn="just" eaLnBrk="0" hangingPunct="0">
              <a:spcBef>
                <a:spcPct val="20000"/>
              </a:spcBef>
              <a:buFont typeface="Wingdings" pitchFamily="2" charset="2"/>
              <a:buChar char="v"/>
            </a:pPr>
            <a:endParaRPr lang="he-IL" sz="3200" b="1" dirty="0" smtClean="0">
              <a:effectLst>
                <a:outerShdw blurRad="38100" dist="38100" dir="2700000" algn="tl">
                  <a:srgbClr val="FFFFFF"/>
                </a:outerShdw>
              </a:effectLst>
              <a:latin typeface="Calibri" pitchFamily="34" charset="0"/>
            </a:endParaRPr>
          </a:p>
          <a:p>
            <a:pPr marL="611188" indent="-533400" algn="just" eaLnBrk="0" hangingPunct="0">
              <a:spcBef>
                <a:spcPct val="20000"/>
              </a:spcBef>
              <a:buFont typeface="Wingdings" pitchFamily="2" charset="2"/>
              <a:buChar char="v"/>
            </a:pPr>
            <a:endParaRPr lang="he-IL" sz="3600" b="1" dirty="0" smtClean="0">
              <a:effectLst>
                <a:outerShdw blurRad="38100" dist="38100" dir="2700000" algn="tl">
                  <a:srgbClr val="FFFFFF"/>
                </a:outerShdw>
              </a:effectLst>
              <a:latin typeface="Calibri" pitchFamily="34" charset="0"/>
            </a:endParaRPr>
          </a:p>
          <a:p>
            <a:pPr marL="1068388" lvl="1" indent="-533400" algn="just" eaLnBrk="0" hangingPunct="0">
              <a:spcBef>
                <a:spcPct val="20000"/>
              </a:spcBef>
              <a:buFont typeface="Wingdings" pitchFamily="2" charset="2"/>
              <a:buChar char="v"/>
            </a:pPr>
            <a:endParaRPr lang="he-IL" sz="2800" b="1" dirty="0" smtClean="0">
              <a:latin typeface="Calibri" pitchFamily="34" charset="0"/>
            </a:endParaRPr>
          </a:p>
          <a:p>
            <a:pPr marL="611188" indent="-533400" algn="just" eaLnBrk="0" hangingPunct="0">
              <a:spcBef>
                <a:spcPct val="20000"/>
              </a:spcBef>
            </a:pPr>
            <a:r>
              <a:rPr lang="he-IL" sz="2800" b="1" dirty="0" smtClean="0">
                <a:latin typeface="Calibri" pitchFamily="34" charset="0"/>
              </a:rPr>
              <a:t> </a:t>
            </a:r>
          </a:p>
          <a:p>
            <a:pPr marL="611188" indent="-533400" algn="just" eaLnBrk="0" hangingPunct="0">
              <a:spcBef>
                <a:spcPct val="20000"/>
              </a:spcBef>
              <a:buFont typeface="Wingdings" pitchFamily="2" charset="2"/>
              <a:buChar char="v"/>
            </a:pPr>
            <a:endParaRPr lang="he-IL" sz="2800" b="1" dirty="0" smtClean="0">
              <a:solidFill>
                <a:srgbClr val="C00000"/>
              </a:solidFill>
              <a:latin typeface="Calibri" pitchFamily="34" charset="0"/>
            </a:endParaRPr>
          </a:p>
          <a:p>
            <a:pPr marL="611188" indent="-533400" algn="just" eaLnBrk="0" hangingPunct="0">
              <a:spcBef>
                <a:spcPct val="20000"/>
              </a:spcBef>
              <a:buFont typeface="Wingdings" pitchFamily="2" charset="2"/>
              <a:buChar char="v"/>
            </a:pPr>
            <a:endParaRPr lang="he-IL" sz="2800" b="1" dirty="0" smtClean="0">
              <a:latin typeface="Calibri" pitchFamily="34" charset="0"/>
            </a:endParaRPr>
          </a:p>
          <a:p>
            <a:pPr marL="611188" indent="-533400" eaLnBrk="0" hangingPunct="0">
              <a:spcBef>
                <a:spcPct val="20000"/>
              </a:spcBef>
            </a:pPr>
            <a:r>
              <a:rPr lang="he-IL" sz="2800" b="1" dirty="0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he-IL" sz="2800" b="1" dirty="0" smtClean="0">
                <a:latin typeface="Calibri" pitchFamily="34" charset="0"/>
              </a:rPr>
              <a:t/>
            </a:r>
            <a:br>
              <a:rPr lang="he-IL" sz="2800" b="1" dirty="0" smtClean="0">
                <a:latin typeface="Calibri" pitchFamily="34" charset="0"/>
              </a:rPr>
            </a:br>
            <a:endParaRPr lang="he-IL" sz="2800" b="1" dirty="0" smtClean="0">
              <a:latin typeface="Calibri" pitchFamily="34" charset="0"/>
            </a:endParaRPr>
          </a:p>
          <a:p>
            <a:pPr marL="611188" indent="-533400" algn="just" eaLnBrk="0" hangingPunct="0">
              <a:spcBef>
                <a:spcPct val="20000"/>
              </a:spcBef>
              <a:buFont typeface="Wingdings" pitchFamily="2" charset="2"/>
              <a:buChar char="v"/>
            </a:pPr>
            <a:endParaRPr lang="he-IL" sz="2800" b="1" dirty="0" smtClean="0">
              <a:latin typeface="Calibri" pitchFamily="34" charset="0"/>
            </a:endParaRPr>
          </a:p>
          <a:p>
            <a:pPr marL="611188" indent="-533400" algn="just" eaLnBrk="0" hangingPunct="0">
              <a:spcBef>
                <a:spcPct val="20000"/>
              </a:spcBef>
              <a:buFont typeface="Wingdings" pitchFamily="2" charset="2"/>
              <a:buChar char="v"/>
            </a:pPr>
            <a:endParaRPr lang="he-IL" sz="2800" b="1" dirty="0" smtClean="0">
              <a:latin typeface="Calibri" pitchFamily="34" charset="0"/>
            </a:endParaRPr>
          </a:p>
          <a:p>
            <a:pPr marL="611188" indent="-533400" algn="just" eaLnBrk="0" hangingPunct="0">
              <a:spcBef>
                <a:spcPct val="20000"/>
              </a:spcBef>
            </a:pPr>
            <a:endParaRPr lang="he-IL" sz="2800" b="1" dirty="0" smtClean="0">
              <a:latin typeface="Calibri" pitchFamily="34" charset="0"/>
            </a:endParaRPr>
          </a:p>
          <a:p>
            <a:pPr marL="611188" indent="-533400" algn="just" eaLnBrk="0" hangingPunct="0">
              <a:spcBef>
                <a:spcPct val="20000"/>
              </a:spcBef>
            </a:pPr>
            <a:r>
              <a:rPr lang="he-IL" sz="2800" b="1" dirty="0" smtClean="0">
                <a:latin typeface="Calibri" pitchFamily="34" charset="0"/>
              </a:rPr>
              <a:t>	</a:t>
            </a:r>
          </a:p>
          <a:p>
            <a:pPr marL="611188" indent="-533400" algn="just" eaLnBrk="0" hangingPunct="0">
              <a:spcBef>
                <a:spcPct val="20000"/>
              </a:spcBef>
              <a:buFont typeface="Wingdings" pitchFamily="2" charset="2"/>
              <a:buChar char="v"/>
            </a:pPr>
            <a:endParaRPr lang="he-IL" sz="3200" b="1" dirty="0" smtClean="0">
              <a:latin typeface="Calibri" pitchFamily="34" charset="0"/>
            </a:endParaRPr>
          </a:p>
          <a:p>
            <a:pPr marL="1068388" lvl="1" indent="-533400" algn="just" eaLnBrk="0" hangingPunct="0">
              <a:spcBef>
                <a:spcPct val="20000"/>
              </a:spcBef>
              <a:buFont typeface="Wingdings" pitchFamily="2" charset="2"/>
              <a:buChar char="v"/>
            </a:pPr>
            <a:endParaRPr lang="he-IL" sz="2400" b="1" u="sng" dirty="0" smtClean="0">
              <a:latin typeface="Calibri" pitchFamily="34" charset="0"/>
            </a:endParaRPr>
          </a:p>
          <a:p>
            <a:pPr marL="1068388" lvl="1" indent="-533400" algn="just" eaLnBrk="0" hangingPunct="0">
              <a:spcBef>
                <a:spcPct val="20000"/>
              </a:spcBef>
              <a:buFont typeface="Wingdings" pitchFamily="2" charset="2"/>
              <a:buChar char="v"/>
            </a:pPr>
            <a:endParaRPr lang="he-IL" dirty="0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1024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תוכנית האב - סטטוס - אוגוסט 2017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Default Design">
      <a:majorFont>
        <a:latin typeface="Meoded-Pashut_OE Black"/>
        <a:ea typeface=""/>
        <a:cs typeface="Meoded-Pashut_OE Black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he-IL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he-IL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 xmlns="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xmlns="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wrap="square">
        <a:spAutoFit/>
      </a:bodyPr>
      <a:lstStyle>
        <a:defPPr eaLnBrk="1" hangingPunct="1">
          <a:lnSpc>
            <a:spcPct val="100000"/>
          </a:lnSpc>
          <a:spcBef>
            <a:spcPct val="0"/>
          </a:spcBef>
          <a:buClrTx/>
          <a:buFontTx/>
          <a:buNone/>
          <a:defRPr sz="1400" dirty="0">
            <a:solidFill>
              <a:schemeClr val="tx1"/>
            </a:solidFill>
          </a:defRPr>
        </a:defPPr>
      </a:lstStyle>
    </a:tx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תוכנית האב - סטטוס - אוגוסט 2017" id="{6F61EC87-A185-CA48-B593-28B58670ABAD}" vid="{F688C8C1-53FB-5B4E-9E86-88B29BAC03F8}"/>
    </a:ext>
  </a:extLst>
</a:theme>
</file>

<file path=ppt/theme/theme10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תוכנית האב - סטטוס - אוגוסט 2017" id="{6F61EC87-A185-CA48-B593-28B58670ABAD}" vid="{150C7484-F644-384E-9DF6-C3C9D3CF8D12}"/>
    </a:ext>
  </a:extLst>
</a:theme>
</file>

<file path=ppt/theme/theme11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תוכנית האב - סטטוס - אוגוסט 2017" id="{6F61EC87-A185-CA48-B593-28B58670ABAD}" vid="{7B5A0E4D-82B8-954E-9B9F-FFD25E8A4E95}"/>
    </a:ext>
  </a:extLst>
</a:theme>
</file>

<file path=ppt/theme/theme12.xml><?xml version="1.0" encoding="utf-8"?>
<a:theme xmlns:a="http://schemas.openxmlformats.org/drawingml/2006/main" name="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תוכנית האב - סטטוס - אוגוסט 2017" id="{6F61EC87-A185-CA48-B593-28B58670ABAD}" vid="{683D3B73-50B9-9D4B-BEDF-0A32F78A166E}"/>
    </a:ext>
  </a:extLst>
</a:theme>
</file>

<file path=ppt/theme/theme13.xml><?xml version="1.0" encoding="utf-8"?>
<a:theme xmlns:a="http://schemas.openxmlformats.org/drawingml/2006/main" name="10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תוכנית האב - סטטוס - אוגוסט 2017" id="{6F61EC87-A185-CA48-B593-28B58670ABAD}" vid="{F99DBBC6-6FB4-5949-AC96-4091467BF659}"/>
    </a:ext>
  </a:extLst>
</a:theme>
</file>

<file path=ppt/theme/theme14.xml><?xml version="1.0" encoding="utf-8"?>
<a:theme xmlns:a="http://schemas.openxmlformats.org/drawingml/2006/main" name="1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תוכנית האב - סטטוס - אוגוסט 2017" id="{6F61EC87-A185-CA48-B593-28B58670ABAD}" vid="{BDA43EBD-6EE4-7446-9855-4A3E197376C1}"/>
    </a:ext>
  </a:extLst>
</a:theme>
</file>

<file path=ppt/theme/theme15.xml><?xml version="1.0" encoding="utf-8"?>
<a:theme xmlns:a="http://schemas.openxmlformats.org/drawingml/2006/main" name="1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תוכנית האב - סטטוס - אוגוסט 2017" id="{6F61EC87-A185-CA48-B593-28B58670ABAD}" vid="{2EAC7B27-960B-5144-A9FE-B7BEE0FEF4D3}"/>
    </a:ext>
  </a:extLst>
</a:theme>
</file>

<file path=ppt/theme/theme16.xml><?xml version="1.0" encoding="utf-8"?>
<a:theme xmlns:a="http://schemas.openxmlformats.org/drawingml/2006/main" name="1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תוכנית האב - סטטוס - אוגוסט 2017" id="{6F61EC87-A185-CA48-B593-28B58670ABAD}" vid="{79E80317-DB9D-0245-BA8A-F7FEAAFECABA}"/>
    </a:ext>
  </a:extLst>
</a:theme>
</file>

<file path=ppt/theme/theme17.xml><?xml version="1.0" encoding="utf-8"?>
<a:theme xmlns:a="http://schemas.openxmlformats.org/drawingml/2006/main" name="1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תוכנית האב - סטטוס - אוגוסט 2017" id="{6F61EC87-A185-CA48-B593-28B58670ABAD}" vid="{1C00A572-53FA-A449-AF8A-D96A873CB546}"/>
    </a:ext>
  </a:extLst>
</a:theme>
</file>

<file path=ppt/theme/theme18.xml><?xml version="1.0" encoding="utf-8"?>
<a:theme xmlns:a="http://schemas.openxmlformats.org/drawingml/2006/main" name="1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תוכנית האב - סטטוס - אוגוסט 2017" id="{6F61EC87-A185-CA48-B593-28B58670ABAD}" vid="{FD1D1E87-0EC6-1045-B41B-C5A1A3A87647}"/>
    </a:ext>
  </a:extLst>
</a:theme>
</file>

<file path=ppt/theme/theme19.xml><?xml version="1.0" encoding="utf-8"?>
<a:theme xmlns:a="http://schemas.openxmlformats.org/drawingml/2006/main" name="1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תוכנית האב - סטטוס - אוגוסט 2017" id="{6F61EC87-A185-CA48-B593-28B58670ABAD}" vid="{62516514-D340-C446-A72F-ED122F4BCE2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תוכנית האב - סטטוס - אוגוסט 2017" id="{6F61EC87-A185-CA48-B593-28B58670ABAD}" vid="{D6AD25AC-CD9C-4F48-8F50-ED6DCA922671}"/>
    </a:ext>
  </a:extLst>
</a:theme>
</file>

<file path=ppt/theme/theme20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תוכנית האב - סטטוס - אוגוסט 2017" id="{6F61EC87-A185-CA48-B593-28B58670ABAD}" vid="{80BDFC9F-C15E-DB48-884C-5C3BF3F27C3E}"/>
    </a:ext>
  </a:extLst>
</a:theme>
</file>

<file path=ppt/theme/theme21.xml><?xml version="1.0" encoding="utf-8"?>
<a:theme xmlns:a="http://schemas.openxmlformats.org/drawingml/2006/main" name="1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תוכנית האב - סטטוס - אוגוסט 2017" id="{6F61EC87-A185-CA48-B593-28B58670ABAD}" vid="{F291BCAA-FE3B-E143-8E18-8C33385CAE79}"/>
    </a:ext>
  </a:extLst>
</a:theme>
</file>

<file path=ppt/theme/theme22.xml><?xml version="1.0" encoding="utf-8"?>
<a:theme xmlns:a="http://schemas.openxmlformats.org/drawingml/2006/main" name="1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תוכנית האב - סטטוס - אוגוסט 2017" id="{6F61EC87-A185-CA48-B593-28B58670ABAD}" vid="{AD6E92EB-B444-5542-849B-26A8D85CBE3F}"/>
    </a:ext>
  </a:extLst>
</a:theme>
</file>

<file path=ppt/theme/theme2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4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תוכנית האב - סטטוס - אוגוסט 2017" id="{6F61EC87-A185-CA48-B593-28B58670ABAD}" vid="{30871B35-2F48-0246-A7AE-F07A39DCED0E}"/>
    </a:ext>
  </a:extLst>
</a:theme>
</file>

<file path=ppt/theme/theme4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תוכנית האב - סטטוס - אוגוסט 2017" id="{6F61EC87-A185-CA48-B593-28B58670ABAD}" vid="{297F1405-C9D8-0849-9A6D-3E719AFA3717}"/>
    </a:ext>
  </a:extLst>
</a:theme>
</file>

<file path=ppt/theme/theme5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תוכנית האב - סטטוס - אוגוסט 2017" id="{6F61EC87-A185-CA48-B593-28B58670ABAD}" vid="{A220E81F-097F-4147-91E5-8876380E44C7}"/>
    </a:ext>
  </a:extLst>
</a:theme>
</file>

<file path=ppt/theme/theme6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תוכנית האב - סטטוס - אוגוסט 2017" id="{6F61EC87-A185-CA48-B593-28B58670ABAD}" vid="{634D85CD-D84C-B442-829B-A221C7EA4EA4}"/>
    </a:ext>
  </a:extLst>
</a:theme>
</file>

<file path=ppt/theme/theme7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תוכנית האב - סטטוס - אוגוסט 2017" id="{6F61EC87-A185-CA48-B593-28B58670ABAD}" vid="{21206754-7901-3749-BBC5-F17D9889B81F}"/>
    </a:ext>
  </a:extLst>
</a:theme>
</file>

<file path=ppt/theme/theme8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תוכנית האב - סטטוס - אוגוסט 2017" id="{6F61EC87-A185-CA48-B593-28B58670ABAD}" vid="{9B3605AC-16B8-B64B-B8EB-88F697C62ACF}"/>
    </a:ext>
  </a:extLst>
</a:theme>
</file>

<file path=ppt/theme/theme9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תוכנית האב - סטטוס - אוגוסט 2017" id="{6F61EC87-A185-CA48-B593-28B58670ABAD}" vid="{F4E31A37-60E0-7D43-9FBF-E102DDDEDDBB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מסמך" ma:contentTypeID="0x01010011E50B610E4C5046B10784ABC990368E" ma:contentTypeVersion="1" ma:contentTypeDescription="צור מסמך חדש." ma:contentTypeScope="" ma:versionID="64fdc5d49ea2a8659226e6991e48d2f6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cbabf43de81bd42ae1d4b6e4e2a05da9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מתזמן תאריך התחלה" ma:description="'מתזמן תאריך התחלה' הוא עמודת אתר שיוצרת תכונת הפרסום. היא משמשת לציון התאריך והשעה שבהם יופיע הדף לראשונה בפני מבקרי האתר." ma:internalName="PublishingStartDate">
      <xsd:simpleType>
        <xsd:restriction base="dms:Unknown"/>
      </xsd:simpleType>
    </xsd:element>
    <xsd:element name="PublishingExpirationDate" ma:index="9" nillable="true" ma:displayName="מתזמן תאריך סיום" ma:description="'תזמון תאריך הסיום' הוא עמודת אתר שיוצרת תכונת הפרסום. היא משמשת לציון התאריך והשעה שבהם הדף לא יופיע עוד בפני מבקרי האתר.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סוג תוכן"/>
        <xsd:element ref="dc:title" minOccurs="0" maxOccurs="1" ma:index="4" ma:displayName="כותרת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7C2134E-8791-4390-A704-4F543C0DBA2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C942BF1-ADA9-4320-AB50-44CF3D95A065}">
  <ds:schemaRefs>
    <ds:schemaRef ds:uri="http://schemas.microsoft.com/office/2006/metadata/properties"/>
    <ds:schemaRef ds:uri="http://schemas.microsoft.com/sharepoint/v3"/>
  </ds:schemaRefs>
</ds:datastoreItem>
</file>

<file path=customXml/itemProps3.xml><?xml version="1.0" encoding="utf-8"?>
<ds:datastoreItem xmlns:ds="http://schemas.openxmlformats.org/officeDocument/2006/customXml" ds:itemID="{BD5565E5-DDE1-4FA3-8074-6E4C4C51895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תוכנית האב - סטטוס - אוגוסט 2017</Template>
  <TotalTime>8795</TotalTime>
  <Words>591</Words>
  <Application>Microsoft Macintosh PowerPoint</Application>
  <PresentationFormat>On-screen Show (4:3)</PresentationFormat>
  <Paragraphs>221</Paragraphs>
  <Slides>11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22</vt:i4>
      </vt:variant>
      <vt:variant>
        <vt:lpstr>Slide Titles</vt:lpstr>
      </vt:variant>
      <vt:variant>
        <vt:i4>11</vt:i4>
      </vt:variant>
    </vt:vector>
  </HeadingPairs>
  <TitlesOfParts>
    <vt:vector size="33" baseType="lpstr">
      <vt:lpstr>תוכנית האב - סטטוס - אוגוסט 2017</vt:lpstr>
      <vt:lpstr>Office Theme</vt:lpstr>
      <vt:lpstr>Custom Design</vt:lpstr>
      <vt:lpstr>1_Office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9_Office Theme</vt:lpstr>
      <vt:lpstr>10_Office Theme</vt:lpstr>
      <vt:lpstr>11_Office Theme</vt:lpstr>
      <vt:lpstr>12_Office Theme</vt:lpstr>
      <vt:lpstr>13_Office Theme</vt:lpstr>
      <vt:lpstr>14_Office Theme</vt:lpstr>
      <vt:lpstr>15_Office Theme</vt:lpstr>
      <vt:lpstr>16_Office Theme</vt:lpstr>
      <vt:lpstr>1_Custom Design</vt:lpstr>
      <vt:lpstr>17_Office Theme</vt:lpstr>
      <vt:lpstr>19_Office Theme</vt:lpstr>
      <vt:lpstr>וועידת אנרגיה בקיבוצים </vt:lpstr>
      <vt:lpstr>יעד הממשלה: 10% מייצור החשמל מאנרגיות מתחדשות עד 2020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מצגת תוכנית אב למשק החשמל-נורית גל סמנכ"לית חשמל ורגולציה</dc:title>
  <dc:creator>huda</dc:creator>
  <cp:lastModifiedBy>חוני קבלו</cp:lastModifiedBy>
  <cp:revision>432</cp:revision>
  <dcterms:created xsi:type="dcterms:W3CDTF">2017-08-10T05:35:47Z</dcterms:created>
  <dcterms:modified xsi:type="dcterms:W3CDTF">2017-10-23T19:55:29Z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0x01010011E50B610E4C5046B10784ABC990368E</vt:lpwstr>
  </property>
</Properties>
</file>